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5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  <a:p>
            <a:pPr>
              <a:defRPr/>
            </a:pPr>
            <a:r>
              <a:rPr lang="en-US"/>
              <a:t>Asse 1</a:t>
            </a:r>
          </a:p>
          <a:p>
            <a:pPr>
              <a:defRPr/>
            </a:pPr>
            <a:r>
              <a:rPr lang="en-US"/>
              <a:t>Grado di conseguimento</a:t>
            </a:r>
          </a:p>
          <a:p>
            <a:pPr>
              <a:defRPr/>
            </a:pPr>
            <a:r>
              <a:rPr lang="en-US"/>
              <a:t> target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grafici!$C$2</c:f>
              <c:strCache>
                <c:ptCount val="1"/>
                <c:pt idx="0">
                  <c:v>target 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100,00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grafici!$B$3:$B$5</c:f>
              <c:strCache>
                <c:ptCount val="3"/>
                <c:pt idx="1">
                  <c:v>N. disoccupati, compresi i disoccupati di lunga durata</c:v>
                </c:pt>
                <c:pt idx="2">
                  <c:v>Avanzamento finanziario</c:v>
                </c:pt>
              </c:strCache>
            </c:strRef>
          </c:cat>
          <c:val>
            <c:numRef>
              <c:f>grafici!$C$3:$C$5</c:f>
              <c:numCache>
                <c:formatCode>_-* #,##0_-;\-* #,##0_-;_-* "-"??_-;_-@_-</c:formatCode>
                <c:ptCount val="3"/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C-41D3-88E7-0C8FA23A92CB}"/>
            </c:ext>
          </c:extLst>
        </c:ser>
        <c:ser>
          <c:idx val="1"/>
          <c:order val="1"/>
          <c:tx>
            <c:strRef>
              <c:f>grafici!$D$2</c:f>
              <c:strCache>
                <c:ptCount val="1"/>
                <c:pt idx="0">
                  <c:v>Avanzamento al 31/12/2017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221,34</a:t>
                    </a:r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30,53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grafici!$B$3:$B$5</c:f>
              <c:strCache>
                <c:ptCount val="3"/>
                <c:pt idx="1">
                  <c:v>N. disoccupati, compresi i disoccupati di lunga durata</c:v>
                </c:pt>
                <c:pt idx="2">
                  <c:v>Avanzamento finanziario</c:v>
                </c:pt>
              </c:strCache>
            </c:strRef>
          </c:cat>
          <c:val>
            <c:numRef>
              <c:f>grafici!$D$3:$D$5</c:f>
              <c:numCache>
                <c:formatCode>_-* #,##0_-;\-* #,##0_-;_-* "-"??_-;_-@_-</c:formatCode>
                <c:ptCount val="3"/>
                <c:pt idx="1">
                  <c:v>221.34146341463415</c:v>
                </c:pt>
                <c:pt idx="2">
                  <c:v>30.533492778572739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4C-41D3-88E7-0C8FA23A92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1641968"/>
        <c:axId val="221642528"/>
      </c:barChart>
      <c:catAx>
        <c:axId val="22164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1642528"/>
        <c:crosses val="autoZero"/>
        <c:auto val="1"/>
        <c:lblAlgn val="ctr"/>
        <c:lblOffset val="100"/>
        <c:noMultiLvlLbl val="0"/>
      </c:catAx>
      <c:valAx>
        <c:axId val="2216425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164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Asse 2</a:t>
            </a:r>
            <a:endParaRPr lang="it-IT"/>
          </a:p>
          <a:p>
            <a:pPr>
              <a:defRPr/>
            </a:pPr>
            <a:r>
              <a:rPr lang="en-US"/>
              <a:t>Grado di conseguimento target 2018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grafici!$C$9</c:f>
              <c:strCache>
                <c:ptCount val="1"/>
                <c:pt idx="0">
                  <c:v>target 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grafici!$B$10:$B$17</c:f>
              <c:strCache>
                <c:ptCount val="8"/>
                <c:pt idx="1">
                  <c:v>N. di progetti attuati completamente o parzialmente dalle parti sociali o da organizzazioni non governative</c:v>
                </c:pt>
                <c:pt idx="2">
                  <c:v>Lavoratore molto svantaggiato o svantaggiato a rischio di povertà (indicatore specifico adottato su suggerimento della nota ARES 496069 del 25/02/14)*</c:v>
                </c:pt>
                <c:pt idx="3">
                  <c:v> partecipanti con disabilità</c:v>
                </c:pt>
                <c:pt idx="4">
                  <c:v>altri soggetti svantaggiati (detenuti, tossicodipendenti…)</c:v>
                </c:pt>
                <c:pt idx="5">
                  <c:v>bambini tra 0 e 3 anni</c:v>
                </c:pt>
                <c:pt idx="6">
                  <c:v>numero di progetti destinati alle pubbliche amministrazioni o ai servizi pubblici a livello nazionale, regionale o locale</c:v>
                </c:pt>
                <c:pt idx="7">
                  <c:v>Avanzamento finanziario</c:v>
                </c:pt>
              </c:strCache>
            </c:strRef>
          </c:cat>
          <c:val>
            <c:numRef>
              <c:f>grafici!$C$10:$C$17</c:f>
              <c:numCache>
                <c:formatCode>_(* #,##0.00_);_(* \(#,##0.00\);_(* "-"??_);_(@_)</c:formatCode>
                <c:ptCount val="8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1-4DAB-952B-A8CECE6FEAAC}"/>
            </c:ext>
          </c:extLst>
        </c:ser>
        <c:ser>
          <c:idx val="1"/>
          <c:order val="1"/>
          <c:tx>
            <c:strRef>
              <c:f>grafici!$D$9</c:f>
              <c:strCache>
                <c:ptCount val="1"/>
                <c:pt idx="0">
                  <c:v>Avanzamento al 31/12/2017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grafici!$B$10:$B$17</c:f>
              <c:strCache>
                <c:ptCount val="8"/>
                <c:pt idx="1">
                  <c:v>N. di progetti attuati completamente o parzialmente dalle parti sociali o da organizzazioni non governative</c:v>
                </c:pt>
                <c:pt idx="2">
                  <c:v>Lavoratore molto svantaggiato o svantaggiato a rischio di povertà (indicatore specifico adottato su suggerimento della nota ARES 496069 del 25/02/14)*</c:v>
                </c:pt>
                <c:pt idx="3">
                  <c:v> partecipanti con disabilità</c:v>
                </c:pt>
                <c:pt idx="4">
                  <c:v>altri soggetti svantaggiati (detenuti, tossicodipendenti…)</c:v>
                </c:pt>
                <c:pt idx="5">
                  <c:v>bambini tra 0 e 3 anni</c:v>
                </c:pt>
                <c:pt idx="6">
                  <c:v>numero di progetti destinati alle pubbliche amministrazioni o ai servizi pubblici a livello nazionale, regionale o locale</c:v>
                </c:pt>
                <c:pt idx="7">
                  <c:v>Avanzamento finanziario</c:v>
                </c:pt>
              </c:strCache>
            </c:strRef>
          </c:cat>
          <c:val>
            <c:numRef>
              <c:f>grafici!$D$10:$D$17</c:f>
              <c:numCache>
                <c:formatCode>General</c:formatCode>
                <c:ptCount val="8"/>
                <c:pt idx="1">
                  <c:v>0</c:v>
                </c:pt>
                <c:pt idx="2">
                  <c:v>0</c:v>
                </c:pt>
                <c:pt idx="3" formatCode="0.00">
                  <c:v>29.429429429429426</c:v>
                </c:pt>
                <c:pt idx="4">
                  <c:v>0</c:v>
                </c:pt>
                <c:pt idx="5" formatCode="0.00">
                  <c:v>110.47619047619048</c:v>
                </c:pt>
                <c:pt idx="6" formatCode="0.00">
                  <c:v>100</c:v>
                </c:pt>
                <c:pt idx="7" formatCode="_(* #,##0.00_);_(* \(#,##0.00\);_(* &quot;-&quot;??_);_(@_)">
                  <c:v>2.0174745556041431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61-4DAB-952B-A8CECE6FEA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1645328"/>
        <c:axId val="221645888"/>
      </c:barChart>
      <c:catAx>
        <c:axId val="22164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1645888"/>
        <c:crosses val="autoZero"/>
        <c:auto val="1"/>
        <c:lblAlgn val="ctr"/>
        <c:lblOffset val="100"/>
        <c:noMultiLvlLbl val="0"/>
      </c:catAx>
      <c:valAx>
        <c:axId val="2216458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16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Asse 3</a:t>
            </a:r>
          </a:p>
          <a:p>
            <a:pPr>
              <a:defRPr/>
            </a:pPr>
            <a:r>
              <a:rPr lang="en-US"/>
              <a:t>Grado di conseguimento</a:t>
            </a:r>
          </a:p>
          <a:p>
            <a:pPr>
              <a:defRPr/>
            </a:pPr>
            <a:r>
              <a:rPr lang="en-US"/>
              <a:t> target 2018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grafici!$C$20</c:f>
              <c:strCache>
                <c:ptCount val="1"/>
                <c:pt idx="0">
                  <c:v>target 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grafici!$B$21:$B$25</c:f>
              <c:strCache>
                <c:ptCount val="5"/>
                <c:pt idx="1">
                  <c:v>Titolari di un diploma di istruzione primaria (ISCED 1) o di istruzione secondaria inferiore (ISCED 2)</c:v>
                </c:pt>
                <c:pt idx="2">
                  <c:v>I titolari di un diploma di istruzione terziaria (ISCED da 5 a 8)</c:v>
                </c:pt>
                <c:pt idx="3">
                  <c:v>i lavoratori, compresi i lavoratori autonomi</c:v>
                </c:pt>
                <c:pt idx="4">
                  <c:v>Avanzamento finanziario</c:v>
                </c:pt>
              </c:strCache>
            </c:strRef>
          </c:cat>
          <c:val>
            <c:numRef>
              <c:f>grafici!$C$21:$C$25</c:f>
              <c:numCache>
                <c:formatCode>_(* #,##0.00_);_(* \(#,##0.00\);_(* "-"??_);_(@_)</c:formatCode>
                <c:ptCount val="5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2F-4A8F-9FE2-6C498B19BCEF}"/>
            </c:ext>
          </c:extLst>
        </c:ser>
        <c:ser>
          <c:idx val="1"/>
          <c:order val="1"/>
          <c:tx>
            <c:strRef>
              <c:f>grafici!$D$20</c:f>
              <c:strCache>
                <c:ptCount val="1"/>
                <c:pt idx="0">
                  <c:v>Avanzamento al 31/12/2017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grafici!$B$21:$B$25</c:f>
              <c:strCache>
                <c:ptCount val="5"/>
                <c:pt idx="1">
                  <c:v>Titolari di un diploma di istruzione primaria (ISCED 1) o di istruzione secondaria inferiore (ISCED 2)</c:v>
                </c:pt>
                <c:pt idx="2">
                  <c:v>I titolari di un diploma di istruzione terziaria (ISCED da 5 a 8)</c:v>
                </c:pt>
                <c:pt idx="3">
                  <c:v>i lavoratori, compresi i lavoratori autonomi</c:v>
                </c:pt>
                <c:pt idx="4">
                  <c:v>Avanzamento finanziario</c:v>
                </c:pt>
              </c:strCache>
            </c:strRef>
          </c:cat>
          <c:val>
            <c:numRef>
              <c:f>grafici!$D$21:$D$25</c:f>
              <c:numCache>
                <c:formatCode>_(* #,##0.00_);_(* \(#,##0.00\);_(* "-"??_);_(@_)</c:formatCode>
                <c:ptCount val="5"/>
                <c:pt idx="1">
                  <c:v>1327.7992277992278</c:v>
                </c:pt>
                <c:pt idx="2">
                  <c:v>529.93421052631572</c:v>
                </c:pt>
                <c:pt idx="3">
                  <c:v>904.15335463258782</c:v>
                </c:pt>
                <c:pt idx="4">
                  <c:v>85.492370894548969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2F-4A8F-9FE2-6C498B19BC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635696"/>
        <c:axId val="223636256"/>
      </c:barChart>
      <c:catAx>
        <c:axId val="22363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636256"/>
        <c:crosses val="autoZero"/>
        <c:auto val="1"/>
        <c:lblAlgn val="ctr"/>
        <c:lblOffset val="100"/>
        <c:noMultiLvlLbl val="0"/>
      </c:catAx>
      <c:valAx>
        <c:axId val="223636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63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Asse 4</a:t>
            </a:r>
          </a:p>
          <a:p>
            <a:pPr>
              <a:defRPr/>
            </a:pPr>
            <a:r>
              <a:rPr lang="it-IT"/>
              <a:t> Grado di conseguimento</a:t>
            </a:r>
          </a:p>
          <a:p>
            <a:pPr>
              <a:defRPr/>
            </a:pPr>
            <a:r>
              <a:rPr lang="it-IT"/>
              <a:t> target 2018</a:t>
            </a:r>
          </a:p>
          <a:p>
            <a:pPr>
              <a:defRPr/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grafici!$C$29</c:f>
              <c:strCache>
                <c:ptCount val="1"/>
                <c:pt idx="0">
                  <c:v>target 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grafici!$B$30:$B$32</c:f>
              <c:strCache>
                <c:ptCount val="3"/>
                <c:pt idx="1">
                  <c:v>Numero di progetti destinati alle Pubbliche Amministrazioni o ai servizi pubblici</c:v>
                </c:pt>
                <c:pt idx="2">
                  <c:v>Avanzamento finanziario</c:v>
                </c:pt>
              </c:strCache>
            </c:strRef>
          </c:cat>
          <c:val>
            <c:numRef>
              <c:f>grafici!$C$30:$C$32</c:f>
              <c:numCache>
                <c:formatCode>_(* #,##0.00_);_(* \(#,##0.00\);_(* "-"??_);_(@_)</c:formatCode>
                <c:ptCount val="3"/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3E-4328-B8DA-515D0CC8178D}"/>
            </c:ext>
          </c:extLst>
        </c:ser>
        <c:ser>
          <c:idx val="1"/>
          <c:order val="1"/>
          <c:tx>
            <c:strRef>
              <c:f>grafici!$D$29</c:f>
              <c:strCache>
                <c:ptCount val="1"/>
                <c:pt idx="0">
                  <c:v>Avanzamento al 31/12/2017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grafici!$B$30:$B$32</c:f>
              <c:strCache>
                <c:ptCount val="3"/>
                <c:pt idx="1">
                  <c:v>Numero di progetti destinati alle Pubbliche Amministrazioni o ai servizi pubblici</c:v>
                </c:pt>
                <c:pt idx="2">
                  <c:v>Avanzamento finanziario</c:v>
                </c:pt>
              </c:strCache>
            </c:strRef>
          </c:cat>
          <c:val>
            <c:numRef>
              <c:f>grafici!$D$30:$D$32</c:f>
              <c:numCache>
                <c:formatCode>_(* #,##0.00_);_(* \(#,##0.00\);_(* "-"??_);_(@_)</c:formatCode>
                <c:ptCount val="3"/>
                <c:pt idx="1">
                  <c:v>150</c:v>
                </c:pt>
                <c:pt idx="2">
                  <c:v>19.129887499074286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3E-4328-B8DA-515D0CC817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639056"/>
        <c:axId val="223639616"/>
      </c:barChart>
      <c:catAx>
        <c:axId val="22363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639616"/>
        <c:crosses val="autoZero"/>
        <c:auto val="1"/>
        <c:lblAlgn val="ctr"/>
        <c:lblOffset val="100"/>
        <c:noMultiLvlLbl val="0"/>
      </c:catAx>
      <c:valAx>
        <c:axId val="2236396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6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8CF0B-E819-4266-8150-D4D16C3A63AF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EDBBF42-9EC3-4E04-A30F-569E99179B51}">
      <dgm:prSet/>
      <dgm:spPr/>
      <dgm:t>
        <a:bodyPr/>
        <a:lstStyle/>
        <a:p>
          <a:pPr rtl="0"/>
          <a:r>
            <a:rPr lang="it-IT" smtClean="0"/>
            <a:t>Novembre 2016  avvio interlocuzione informale con la CE</a:t>
          </a:r>
          <a:endParaRPr lang="it-IT"/>
        </a:p>
      </dgm:t>
    </dgm:pt>
    <dgm:pt modelId="{679EE53D-EA56-4086-9731-08D428FFB193}" type="parTrans" cxnId="{DCAF6653-7765-4504-81BE-759B332BD2CA}">
      <dgm:prSet/>
      <dgm:spPr/>
      <dgm:t>
        <a:bodyPr/>
        <a:lstStyle/>
        <a:p>
          <a:endParaRPr lang="it-IT"/>
        </a:p>
      </dgm:t>
    </dgm:pt>
    <dgm:pt modelId="{7FAE7928-61E0-4C89-8191-4A60EDAA3DB6}" type="sibTrans" cxnId="{DCAF6653-7765-4504-81BE-759B332BD2CA}">
      <dgm:prSet/>
      <dgm:spPr/>
      <dgm:t>
        <a:bodyPr/>
        <a:lstStyle/>
        <a:p>
          <a:endParaRPr lang="it-IT"/>
        </a:p>
      </dgm:t>
    </dgm:pt>
    <dgm:pt modelId="{B395D35F-D0CE-4FEE-82AB-A36415F7751A}">
      <dgm:prSet/>
      <dgm:spPr/>
      <dgm:t>
        <a:bodyPr/>
        <a:lstStyle/>
        <a:p>
          <a:pPr rtl="0"/>
          <a:r>
            <a:rPr lang="it-IT" smtClean="0"/>
            <a:t>Giugno 2017  illustrazione CdS  ipotesi di modifica</a:t>
          </a:r>
          <a:endParaRPr lang="it-IT"/>
        </a:p>
      </dgm:t>
    </dgm:pt>
    <dgm:pt modelId="{AE9B43E2-A5CD-4BD2-BF84-4C5514C4ACF6}" type="parTrans" cxnId="{8A8A719C-B09F-4D8E-8A3B-8525AB2E6756}">
      <dgm:prSet/>
      <dgm:spPr/>
      <dgm:t>
        <a:bodyPr/>
        <a:lstStyle/>
        <a:p>
          <a:endParaRPr lang="it-IT"/>
        </a:p>
      </dgm:t>
    </dgm:pt>
    <dgm:pt modelId="{30F53153-3DE5-479B-96E8-44B06A84AFFE}" type="sibTrans" cxnId="{8A8A719C-B09F-4D8E-8A3B-8525AB2E6756}">
      <dgm:prSet/>
      <dgm:spPr/>
      <dgm:t>
        <a:bodyPr/>
        <a:lstStyle/>
        <a:p>
          <a:endParaRPr lang="it-IT"/>
        </a:p>
      </dgm:t>
    </dgm:pt>
    <dgm:pt modelId="{5681E256-93BC-4325-910D-4CDC6010F759}">
      <dgm:prSet/>
      <dgm:spPr/>
      <dgm:t>
        <a:bodyPr/>
        <a:lstStyle/>
        <a:p>
          <a:pPr rtl="0"/>
          <a:r>
            <a:rPr lang="it-IT" smtClean="0"/>
            <a:t>Novembre 2017  incontro con il partenariato sui dettagli</a:t>
          </a:r>
          <a:endParaRPr lang="it-IT"/>
        </a:p>
      </dgm:t>
    </dgm:pt>
    <dgm:pt modelId="{38815872-565B-416A-9CF1-B1FF547D5988}" type="parTrans" cxnId="{DFC706AA-1876-409A-B0E5-3CC6132BEBEA}">
      <dgm:prSet/>
      <dgm:spPr/>
      <dgm:t>
        <a:bodyPr/>
        <a:lstStyle/>
        <a:p>
          <a:endParaRPr lang="it-IT"/>
        </a:p>
      </dgm:t>
    </dgm:pt>
    <dgm:pt modelId="{952FEFE9-B01A-4AA3-A2EA-1E22DA5C52EC}" type="sibTrans" cxnId="{DFC706AA-1876-409A-B0E5-3CC6132BEBEA}">
      <dgm:prSet/>
      <dgm:spPr/>
      <dgm:t>
        <a:bodyPr/>
        <a:lstStyle/>
        <a:p>
          <a:endParaRPr lang="it-IT"/>
        </a:p>
      </dgm:t>
    </dgm:pt>
    <dgm:pt modelId="{E8ACBDF4-204E-4CC6-B8C0-F44B0460217C}">
      <dgm:prSet/>
      <dgm:spPr/>
      <dgm:t>
        <a:bodyPr/>
        <a:lstStyle/>
        <a:p>
          <a:pPr rtl="0"/>
          <a:r>
            <a:rPr lang="it-IT" smtClean="0"/>
            <a:t>Gennaio 2018  Consultazione scritta del CdS</a:t>
          </a:r>
          <a:endParaRPr lang="it-IT"/>
        </a:p>
      </dgm:t>
    </dgm:pt>
    <dgm:pt modelId="{F7A83212-3355-438D-9384-05EC14DE2822}" type="parTrans" cxnId="{36917AD2-48A8-448F-9044-7003F9123604}">
      <dgm:prSet/>
      <dgm:spPr/>
      <dgm:t>
        <a:bodyPr/>
        <a:lstStyle/>
        <a:p>
          <a:endParaRPr lang="it-IT"/>
        </a:p>
      </dgm:t>
    </dgm:pt>
    <dgm:pt modelId="{4161C775-7BD0-4F4A-A32B-B8F644B91F1C}" type="sibTrans" cxnId="{36917AD2-48A8-448F-9044-7003F9123604}">
      <dgm:prSet/>
      <dgm:spPr/>
      <dgm:t>
        <a:bodyPr/>
        <a:lstStyle/>
        <a:p>
          <a:endParaRPr lang="it-IT"/>
        </a:p>
      </dgm:t>
    </dgm:pt>
    <dgm:pt modelId="{D8B0325F-A108-40A6-B45C-1CE79B75ED64}">
      <dgm:prSet/>
      <dgm:spPr/>
      <dgm:t>
        <a:bodyPr/>
        <a:lstStyle/>
        <a:p>
          <a:pPr rtl="0"/>
          <a:r>
            <a:rPr lang="it-IT" smtClean="0"/>
            <a:t>7 febbraio 2018 DGR n. 81 Presa d’atto</a:t>
          </a:r>
          <a:endParaRPr lang="it-IT"/>
        </a:p>
      </dgm:t>
    </dgm:pt>
    <dgm:pt modelId="{FB8BABE1-C44F-4B76-AA8A-B56F339BF36F}" type="parTrans" cxnId="{C0FFF6E1-761D-40D7-B9E9-250097530F43}">
      <dgm:prSet/>
      <dgm:spPr/>
      <dgm:t>
        <a:bodyPr/>
        <a:lstStyle/>
        <a:p>
          <a:endParaRPr lang="it-IT"/>
        </a:p>
      </dgm:t>
    </dgm:pt>
    <dgm:pt modelId="{5244D20D-1C40-42AC-A159-DD9823EDCE2D}" type="sibTrans" cxnId="{C0FFF6E1-761D-40D7-B9E9-250097530F43}">
      <dgm:prSet/>
      <dgm:spPr/>
      <dgm:t>
        <a:bodyPr/>
        <a:lstStyle/>
        <a:p>
          <a:endParaRPr lang="it-IT"/>
        </a:p>
      </dgm:t>
    </dgm:pt>
    <dgm:pt modelId="{D3BF7187-9B1F-4C0B-9200-D7442E9AE70E}">
      <dgm:prSet/>
      <dgm:spPr/>
      <dgm:t>
        <a:bodyPr/>
        <a:lstStyle/>
        <a:p>
          <a:pPr rtl="0"/>
          <a:r>
            <a:rPr lang="it-IT" smtClean="0"/>
            <a:t>12 febbraio 2018 invio alla Commissione Europea</a:t>
          </a:r>
          <a:endParaRPr lang="it-IT"/>
        </a:p>
      </dgm:t>
    </dgm:pt>
    <dgm:pt modelId="{0D49981C-D3C7-4B05-AFF0-BD009ADA918A}" type="parTrans" cxnId="{C4A0DD73-2CF8-4065-A341-EFA179CFC9C6}">
      <dgm:prSet/>
      <dgm:spPr/>
      <dgm:t>
        <a:bodyPr/>
        <a:lstStyle/>
        <a:p>
          <a:endParaRPr lang="it-IT"/>
        </a:p>
      </dgm:t>
    </dgm:pt>
    <dgm:pt modelId="{99B8160D-E3FC-4994-9FD7-B8941A912038}" type="sibTrans" cxnId="{C4A0DD73-2CF8-4065-A341-EFA179CFC9C6}">
      <dgm:prSet/>
      <dgm:spPr/>
      <dgm:t>
        <a:bodyPr/>
        <a:lstStyle/>
        <a:p>
          <a:endParaRPr lang="it-IT"/>
        </a:p>
      </dgm:t>
    </dgm:pt>
    <dgm:pt modelId="{5BFF498B-26BE-4BB5-BBB6-5341AFFC0699}">
      <dgm:prSet/>
      <dgm:spPr/>
      <dgm:t>
        <a:bodyPr/>
        <a:lstStyle/>
        <a:p>
          <a:pPr rtl="0"/>
          <a:r>
            <a:rPr lang="it-IT" smtClean="0"/>
            <a:t>18 aprile 2018 Decisione CE di modifica del PO N.C(2018) 2456</a:t>
          </a:r>
          <a:endParaRPr lang="it-IT"/>
        </a:p>
      </dgm:t>
    </dgm:pt>
    <dgm:pt modelId="{670AFF4A-18E9-4188-B684-EF3FD0AB8851}" type="parTrans" cxnId="{84C31CB5-6FCE-45C7-9DE6-11B60D2D42D1}">
      <dgm:prSet/>
      <dgm:spPr/>
      <dgm:t>
        <a:bodyPr/>
        <a:lstStyle/>
        <a:p>
          <a:endParaRPr lang="it-IT"/>
        </a:p>
      </dgm:t>
    </dgm:pt>
    <dgm:pt modelId="{CB50DB3A-C66A-454A-B406-A8764591025F}" type="sibTrans" cxnId="{84C31CB5-6FCE-45C7-9DE6-11B60D2D42D1}">
      <dgm:prSet/>
      <dgm:spPr/>
      <dgm:t>
        <a:bodyPr/>
        <a:lstStyle/>
        <a:p>
          <a:endParaRPr lang="it-IT"/>
        </a:p>
      </dgm:t>
    </dgm:pt>
    <dgm:pt modelId="{68F8E81B-EB64-4760-94DE-A7E8899B12C2}" type="pres">
      <dgm:prSet presAssocID="{4488CF0B-E819-4266-8150-D4D16C3A63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F7204D-3024-4E49-9321-2E7A944A2903}" type="pres">
      <dgm:prSet presAssocID="{4488CF0B-E819-4266-8150-D4D16C3A63AF}" presName="arrow" presStyleLbl="bgShp" presStyleIdx="0" presStyleCnt="1"/>
      <dgm:spPr/>
    </dgm:pt>
    <dgm:pt modelId="{775D40BF-DF91-4DCC-8B63-8E236D2D8202}" type="pres">
      <dgm:prSet presAssocID="{4488CF0B-E819-4266-8150-D4D16C3A63AF}" presName="points" presStyleCnt="0"/>
      <dgm:spPr/>
    </dgm:pt>
    <dgm:pt modelId="{DE6AC640-1A0F-44A5-A583-B3BF05BC7D11}" type="pres">
      <dgm:prSet presAssocID="{DEDBBF42-9EC3-4E04-A30F-569E99179B51}" presName="compositeA" presStyleCnt="0"/>
      <dgm:spPr/>
    </dgm:pt>
    <dgm:pt modelId="{79ED66C6-7A24-44EF-BC77-607C6CF41D64}" type="pres">
      <dgm:prSet presAssocID="{DEDBBF42-9EC3-4E04-A30F-569E99179B51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CBA803-C91D-4A98-AA0A-649FBC327424}" type="pres">
      <dgm:prSet presAssocID="{DEDBBF42-9EC3-4E04-A30F-569E99179B51}" presName="circleA" presStyleLbl="node1" presStyleIdx="0" presStyleCnt="7"/>
      <dgm:spPr/>
    </dgm:pt>
    <dgm:pt modelId="{8DC0585B-183E-46D7-8D10-92F33BFBCC58}" type="pres">
      <dgm:prSet presAssocID="{DEDBBF42-9EC3-4E04-A30F-569E99179B51}" presName="spaceA" presStyleCnt="0"/>
      <dgm:spPr/>
    </dgm:pt>
    <dgm:pt modelId="{B0DA9DF6-F2AA-46CA-ACB0-289CCE398E76}" type="pres">
      <dgm:prSet presAssocID="{7FAE7928-61E0-4C89-8191-4A60EDAA3DB6}" presName="space" presStyleCnt="0"/>
      <dgm:spPr/>
    </dgm:pt>
    <dgm:pt modelId="{E6C8E156-529B-4AFE-B94E-99C3453DA0E9}" type="pres">
      <dgm:prSet presAssocID="{B395D35F-D0CE-4FEE-82AB-A36415F7751A}" presName="compositeB" presStyleCnt="0"/>
      <dgm:spPr/>
    </dgm:pt>
    <dgm:pt modelId="{A6065689-5B76-4317-AEC0-0627E7A723A6}" type="pres">
      <dgm:prSet presAssocID="{B395D35F-D0CE-4FEE-82AB-A36415F7751A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0A2E36-6E9A-4195-B7C2-68C31B4E5235}" type="pres">
      <dgm:prSet presAssocID="{B395D35F-D0CE-4FEE-82AB-A36415F7751A}" presName="circleB" presStyleLbl="node1" presStyleIdx="1" presStyleCnt="7"/>
      <dgm:spPr/>
    </dgm:pt>
    <dgm:pt modelId="{A370640C-5070-407C-8137-3553E066D8C8}" type="pres">
      <dgm:prSet presAssocID="{B395D35F-D0CE-4FEE-82AB-A36415F7751A}" presName="spaceB" presStyleCnt="0"/>
      <dgm:spPr/>
    </dgm:pt>
    <dgm:pt modelId="{D54975EC-3DBD-4AF0-A60C-D339C9AC21A7}" type="pres">
      <dgm:prSet presAssocID="{30F53153-3DE5-479B-96E8-44B06A84AFFE}" presName="space" presStyleCnt="0"/>
      <dgm:spPr/>
    </dgm:pt>
    <dgm:pt modelId="{0E5A1D4F-722A-404B-BCCB-F94F7F48C94F}" type="pres">
      <dgm:prSet presAssocID="{5681E256-93BC-4325-910D-4CDC6010F759}" presName="compositeA" presStyleCnt="0"/>
      <dgm:spPr/>
    </dgm:pt>
    <dgm:pt modelId="{3BF9E391-90C2-4532-A4EF-41ABEED9CAAB}" type="pres">
      <dgm:prSet presAssocID="{5681E256-93BC-4325-910D-4CDC6010F759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EB3939-BFF1-469D-9CE0-657C6D7FC79C}" type="pres">
      <dgm:prSet presAssocID="{5681E256-93BC-4325-910D-4CDC6010F759}" presName="circleA" presStyleLbl="node1" presStyleIdx="2" presStyleCnt="7"/>
      <dgm:spPr/>
    </dgm:pt>
    <dgm:pt modelId="{69D2CC14-836C-4A6F-8683-6726176CC64B}" type="pres">
      <dgm:prSet presAssocID="{5681E256-93BC-4325-910D-4CDC6010F759}" presName="spaceA" presStyleCnt="0"/>
      <dgm:spPr/>
    </dgm:pt>
    <dgm:pt modelId="{AA4005A0-A2E4-4D71-AD5C-6700291E850E}" type="pres">
      <dgm:prSet presAssocID="{952FEFE9-B01A-4AA3-A2EA-1E22DA5C52EC}" presName="space" presStyleCnt="0"/>
      <dgm:spPr/>
    </dgm:pt>
    <dgm:pt modelId="{871006EB-41FF-4D6E-8F30-33390F2642A4}" type="pres">
      <dgm:prSet presAssocID="{E8ACBDF4-204E-4CC6-B8C0-F44B0460217C}" presName="compositeB" presStyleCnt="0"/>
      <dgm:spPr/>
    </dgm:pt>
    <dgm:pt modelId="{04733D48-E87C-458F-B3B1-A25DBB8CB99B}" type="pres">
      <dgm:prSet presAssocID="{E8ACBDF4-204E-4CC6-B8C0-F44B0460217C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A888F9-4631-4299-B695-A5121A4CE38E}" type="pres">
      <dgm:prSet presAssocID="{E8ACBDF4-204E-4CC6-B8C0-F44B0460217C}" presName="circleB" presStyleLbl="node1" presStyleIdx="3" presStyleCnt="7"/>
      <dgm:spPr/>
    </dgm:pt>
    <dgm:pt modelId="{98938DE5-7087-4475-BD78-B83788725465}" type="pres">
      <dgm:prSet presAssocID="{E8ACBDF4-204E-4CC6-B8C0-F44B0460217C}" presName="spaceB" presStyleCnt="0"/>
      <dgm:spPr/>
    </dgm:pt>
    <dgm:pt modelId="{B6EF41CF-2DDA-425E-A6C4-AA31245B9422}" type="pres">
      <dgm:prSet presAssocID="{4161C775-7BD0-4F4A-A32B-B8F644B91F1C}" presName="space" presStyleCnt="0"/>
      <dgm:spPr/>
    </dgm:pt>
    <dgm:pt modelId="{75823CC9-E0C9-4230-B536-95C97BD6AA6A}" type="pres">
      <dgm:prSet presAssocID="{D8B0325F-A108-40A6-B45C-1CE79B75ED64}" presName="compositeA" presStyleCnt="0"/>
      <dgm:spPr/>
    </dgm:pt>
    <dgm:pt modelId="{F1D03B86-09D0-492A-8546-8D6D8B6E7D25}" type="pres">
      <dgm:prSet presAssocID="{D8B0325F-A108-40A6-B45C-1CE79B75ED64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B8241C-F099-4086-908C-8A92423F7A41}" type="pres">
      <dgm:prSet presAssocID="{D8B0325F-A108-40A6-B45C-1CE79B75ED64}" presName="circleA" presStyleLbl="node1" presStyleIdx="4" presStyleCnt="7"/>
      <dgm:spPr/>
    </dgm:pt>
    <dgm:pt modelId="{B57BEC4D-B085-4294-957B-49EE27CBE132}" type="pres">
      <dgm:prSet presAssocID="{D8B0325F-A108-40A6-B45C-1CE79B75ED64}" presName="spaceA" presStyleCnt="0"/>
      <dgm:spPr/>
    </dgm:pt>
    <dgm:pt modelId="{65B50F72-2318-43BF-AD62-38B9EC3F6D4D}" type="pres">
      <dgm:prSet presAssocID="{5244D20D-1C40-42AC-A159-DD9823EDCE2D}" presName="space" presStyleCnt="0"/>
      <dgm:spPr/>
    </dgm:pt>
    <dgm:pt modelId="{B5D4EAE2-6506-4067-840A-AD0AE2D182A8}" type="pres">
      <dgm:prSet presAssocID="{D3BF7187-9B1F-4C0B-9200-D7442E9AE70E}" presName="compositeB" presStyleCnt="0"/>
      <dgm:spPr/>
    </dgm:pt>
    <dgm:pt modelId="{61DCD478-3B7C-4EAF-AA82-FE08695E82F9}" type="pres">
      <dgm:prSet presAssocID="{D3BF7187-9B1F-4C0B-9200-D7442E9AE70E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5D6C3A-2C80-4752-BD31-243D9939A2C2}" type="pres">
      <dgm:prSet presAssocID="{D3BF7187-9B1F-4C0B-9200-D7442E9AE70E}" presName="circleB" presStyleLbl="node1" presStyleIdx="5" presStyleCnt="7"/>
      <dgm:spPr/>
    </dgm:pt>
    <dgm:pt modelId="{7BC7CE28-65B7-48FD-B65D-657E197BC625}" type="pres">
      <dgm:prSet presAssocID="{D3BF7187-9B1F-4C0B-9200-D7442E9AE70E}" presName="spaceB" presStyleCnt="0"/>
      <dgm:spPr/>
    </dgm:pt>
    <dgm:pt modelId="{9E28BE6B-B2E7-4513-8F3C-28A009963858}" type="pres">
      <dgm:prSet presAssocID="{99B8160D-E3FC-4994-9FD7-B8941A912038}" presName="space" presStyleCnt="0"/>
      <dgm:spPr/>
    </dgm:pt>
    <dgm:pt modelId="{AA4A5B8F-D80D-491A-B578-DA194F5C31D8}" type="pres">
      <dgm:prSet presAssocID="{5BFF498B-26BE-4BB5-BBB6-5341AFFC0699}" presName="compositeA" presStyleCnt="0"/>
      <dgm:spPr/>
    </dgm:pt>
    <dgm:pt modelId="{D7598231-739A-4A96-9561-14840285D702}" type="pres">
      <dgm:prSet presAssocID="{5BFF498B-26BE-4BB5-BBB6-5341AFFC0699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C829CA-0321-4EAA-A504-4F0A13C90ED8}" type="pres">
      <dgm:prSet presAssocID="{5BFF498B-26BE-4BB5-BBB6-5341AFFC0699}" presName="circleA" presStyleLbl="node1" presStyleIdx="6" presStyleCnt="7"/>
      <dgm:spPr/>
    </dgm:pt>
    <dgm:pt modelId="{5B5BA3E5-DDC8-47D9-BB56-8FE26E05F585}" type="pres">
      <dgm:prSet presAssocID="{5BFF498B-26BE-4BB5-BBB6-5341AFFC0699}" presName="spaceA" presStyleCnt="0"/>
      <dgm:spPr/>
    </dgm:pt>
  </dgm:ptLst>
  <dgm:cxnLst>
    <dgm:cxn modelId="{DCAF6653-7765-4504-81BE-759B332BD2CA}" srcId="{4488CF0B-E819-4266-8150-D4D16C3A63AF}" destId="{DEDBBF42-9EC3-4E04-A30F-569E99179B51}" srcOrd="0" destOrd="0" parTransId="{679EE53D-EA56-4086-9731-08D428FFB193}" sibTransId="{7FAE7928-61E0-4C89-8191-4A60EDAA3DB6}"/>
    <dgm:cxn modelId="{36917AD2-48A8-448F-9044-7003F9123604}" srcId="{4488CF0B-E819-4266-8150-D4D16C3A63AF}" destId="{E8ACBDF4-204E-4CC6-B8C0-F44B0460217C}" srcOrd="3" destOrd="0" parTransId="{F7A83212-3355-438D-9384-05EC14DE2822}" sibTransId="{4161C775-7BD0-4F4A-A32B-B8F644B91F1C}"/>
    <dgm:cxn modelId="{8A8A719C-B09F-4D8E-8A3B-8525AB2E6756}" srcId="{4488CF0B-E819-4266-8150-D4D16C3A63AF}" destId="{B395D35F-D0CE-4FEE-82AB-A36415F7751A}" srcOrd="1" destOrd="0" parTransId="{AE9B43E2-A5CD-4BD2-BF84-4C5514C4ACF6}" sibTransId="{30F53153-3DE5-479B-96E8-44B06A84AFFE}"/>
    <dgm:cxn modelId="{6E24BC8E-935A-4E8E-B450-701D6E1AF0DF}" type="presOf" srcId="{4488CF0B-E819-4266-8150-D4D16C3A63AF}" destId="{68F8E81B-EB64-4760-94DE-A7E8899B12C2}" srcOrd="0" destOrd="0" presId="urn:microsoft.com/office/officeart/2005/8/layout/hProcess11"/>
    <dgm:cxn modelId="{C4A0DD73-2CF8-4065-A341-EFA179CFC9C6}" srcId="{4488CF0B-E819-4266-8150-D4D16C3A63AF}" destId="{D3BF7187-9B1F-4C0B-9200-D7442E9AE70E}" srcOrd="5" destOrd="0" parTransId="{0D49981C-D3C7-4B05-AFF0-BD009ADA918A}" sibTransId="{99B8160D-E3FC-4994-9FD7-B8941A912038}"/>
    <dgm:cxn modelId="{E3CDB959-ECF2-475A-AE06-6726143E95D3}" type="presOf" srcId="{D8B0325F-A108-40A6-B45C-1CE79B75ED64}" destId="{F1D03B86-09D0-492A-8546-8D6D8B6E7D25}" srcOrd="0" destOrd="0" presId="urn:microsoft.com/office/officeart/2005/8/layout/hProcess11"/>
    <dgm:cxn modelId="{CCC79CD0-4EC9-47C8-B132-6031D8F4DC24}" type="presOf" srcId="{E8ACBDF4-204E-4CC6-B8C0-F44B0460217C}" destId="{04733D48-E87C-458F-B3B1-A25DBB8CB99B}" srcOrd="0" destOrd="0" presId="urn:microsoft.com/office/officeart/2005/8/layout/hProcess11"/>
    <dgm:cxn modelId="{C9A36986-643A-474C-9DE3-C7D9B810448E}" type="presOf" srcId="{5681E256-93BC-4325-910D-4CDC6010F759}" destId="{3BF9E391-90C2-4532-A4EF-41ABEED9CAAB}" srcOrd="0" destOrd="0" presId="urn:microsoft.com/office/officeart/2005/8/layout/hProcess11"/>
    <dgm:cxn modelId="{84C31CB5-6FCE-45C7-9DE6-11B60D2D42D1}" srcId="{4488CF0B-E819-4266-8150-D4D16C3A63AF}" destId="{5BFF498B-26BE-4BB5-BBB6-5341AFFC0699}" srcOrd="6" destOrd="0" parTransId="{670AFF4A-18E9-4188-B684-EF3FD0AB8851}" sibTransId="{CB50DB3A-C66A-454A-B406-A8764591025F}"/>
    <dgm:cxn modelId="{DFC706AA-1876-409A-B0E5-3CC6132BEBEA}" srcId="{4488CF0B-E819-4266-8150-D4D16C3A63AF}" destId="{5681E256-93BC-4325-910D-4CDC6010F759}" srcOrd="2" destOrd="0" parTransId="{38815872-565B-416A-9CF1-B1FF547D5988}" sibTransId="{952FEFE9-B01A-4AA3-A2EA-1E22DA5C52EC}"/>
    <dgm:cxn modelId="{C0FFF6E1-761D-40D7-B9E9-250097530F43}" srcId="{4488CF0B-E819-4266-8150-D4D16C3A63AF}" destId="{D8B0325F-A108-40A6-B45C-1CE79B75ED64}" srcOrd="4" destOrd="0" parTransId="{FB8BABE1-C44F-4B76-AA8A-B56F339BF36F}" sibTransId="{5244D20D-1C40-42AC-A159-DD9823EDCE2D}"/>
    <dgm:cxn modelId="{1BA4C9E0-5045-4268-926E-8B754B51930B}" type="presOf" srcId="{D3BF7187-9B1F-4C0B-9200-D7442E9AE70E}" destId="{61DCD478-3B7C-4EAF-AA82-FE08695E82F9}" srcOrd="0" destOrd="0" presId="urn:microsoft.com/office/officeart/2005/8/layout/hProcess11"/>
    <dgm:cxn modelId="{B070355C-2CD1-4308-95B1-471E5046290A}" type="presOf" srcId="{B395D35F-D0CE-4FEE-82AB-A36415F7751A}" destId="{A6065689-5B76-4317-AEC0-0627E7A723A6}" srcOrd="0" destOrd="0" presId="urn:microsoft.com/office/officeart/2005/8/layout/hProcess11"/>
    <dgm:cxn modelId="{5D75A3E9-39A1-4986-A996-4E5DDD16BF61}" type="presOf" srcId="{DEDBBF42-9EC3-4E04-A30F-569E99179B51}" destId="{79ED66C6-7A24-44EF-BC77-607C6CF41D64}" srcOrd="0" destOrd="0" presId="urn:microsoft.com/office/officeart/2005/8/layout/hProcess11"/>
    <dgm:cxn modelId="{BCF9520F-0D06-4C05-9F63-2239DD0D9F89}" type="presOf" srcId="{5BFF498B-26BE-4BB5-BBB6-5341AFFC0699}" destId="{D7598231-739A-4A96-9561-14840285D702}" srcOrd="0" destOrd="0" presId="urn:microsoft.com/office/officeart/2005/8/layout/hProcess11"/>
    <dgm:cxn modelId="{09FD5160-E447-4810-A79C-025382D70096}" type="presParOf" srcId="{68F8E81B-EB64-4760-94DE-A7E8899B12C2}" destId="{98F7204D-3024-4E49-9321-2E7A944A2903}" srcOrd="0" destOrd="0" presId="urn:microsoft.com/office/officeart/2005/8/layout/hProcess11"/>
    <dgm:cxn modelId="{C49BC849-655E-4037-9616-1F3BC2A23DC5}" type="presParOf" srcId="{68F8E81B-EB64-4760-94DE-A7E8899B12C2}" destId="{775D40BF-DF91-4DCC-8B63-8E236D2D8202}" srcOrd="1" destOrd="0" presId="urn:microsoft.com/office/officeart/2005/8/layout/hProcess11"/>
    <dgm:cxn modelId="{94025CED-B846-44F4-980B-EC239B850561}" type="presParOf" srcId="{775D40BF-DF91-4DCC-8B63-8E236D2D8202}" destId="{DE6AC640-1A0F-44A5-A583-B3BF05BC7D11}" srcOrd="0" destOrd="0" presId="urn:microsoft.com/office/officeart/2005/8/layout/hProcess11"/>
    <dgm:cxn modelId="{A569FEB6-DA67-4AC3-9933-5413D011A324}" type="presParOf" srcId="{DE6AC640-1A0F-44A5-A583-B3BF05BC7D11}" destId="{79ED66C6-7A24-44EF-BC77-607C6CF41D64}" srcOrd="0" destOrd="0" presId="urn:microsoft.com/office/officeart/2005/8/layout/hProcess11"/>
    <dgm:cxn modelId="{3D7BB7FE-732E-426B-88BB-809A3E8B75C9}" type="presParOf" srcId="{DE6AC640-1A0F-44A5-A583-B3BF05BC7D11}" destId="{D2CBA803-C91D-4A98-AA0A-649FBC327424}" srcOrd="1" destOrd="0" presId="urn:microsoft.com/office/officeart/2005/8/layout/hProcess11"/>
    <dgm:cxn modelId="{01332792-5A1B-4ACD-B385-52F54415199F}" type="presParOf" srcId="{DE6AC640-1A0F-44A5-A583-B3BF05BC7D11}" destId="{8DC0585B-183E-46D7-8D10-92F33BFBCC58}" srcOrd="2" destOrd="0" presId="urn:microsoft.com/office/officeart/2005/8/layout/hProcess11"/>
    <dgm:cxn modelId="{BD8EDA8C-EB85-488D-9568-1113ADB7B0D7}" type="presParOf" srcId="{775D40BF-DF91-4DCC-8B63-8E236D2D8202}" destId="{B0DA9DF6-F2AA-46CA-ACB0-289CCE398E76}" srcOrd="1" destOrd="0" presId="urn:microsoft.com/office/officeart/2005/8/layout/hProcess11"/>
    <dgm:cxn modelId="{BC3BDF2C-0A12-4E5F-A975-8E1A7FA04BCA}" type="presParOf" srcId="{775D40BF-DF91-4DCC-8B63-8E236D2D8202}" destId="{E6C8E156-529B-4AFE-B94E-99C3453DA0E9}" srcOrd="2" destOrd="0" presId="urn:microsoft.com/office/officeart/2005/8/layout/hProcess11"/>
    <dgm:cxn modelId="{1DB65915-E2A4-4480-A9DC-268C9B6D16E9}" type="presParOf" srcId="{E6C8E156-529B-4AFE-B94E-99C3453DA0E9}" destId="{A6065689-5B76-4317-AEC0-0627E7A723A6}" srcOrd="0" destOrd="0" presId="urn:microsoft.com/office/officeart/2005/8/layout/hProcess11"/>
    <dgm:cxn modelId="{F923B041-CD94-47E6-B99E-F63A21B0889D}" type="presParOf" srcId="{E6C8E156-529B-4AFE-B94E-99C3453DA0E9}" destId="{AA0A2E36-6E9A-4195-B7C2-68C31B4E5235}" srcOrd="1" destOrd="0" presId="urn:microsoft.com/office/officeart/2005/8/layout/hProcess11"/>
    <dgm:cxn modelId="{97A2DD3D-EEFC-453E-BC95-57C28952E747}" type="presParOf" srcId="{E6C8E156-529B-4AFE-B94E-99C3453DA0E9}" destId="{A370640C-5070-407C-8137-3553E066D8C8}" srcOrd="2" destOrd="0" presId="urn:microsoft.com/office/officeart/2005/8/layout/hProcess11"/>
    <dgm:cxn modelId="{5C08A606-767A-403F-93EF-1D38D821F920}" type="presParOf" srcId="{775D40BF-DF91-4DCC-8B63-8E236D2D8202}" destId="{D54975EC-3DBD-4AF0-A60C-D339C9AC21A7}" srcOrd="3" destOrd="0" presId="urn:microsoft.com/office/officeart/2005/8/layout/hProcess11"/>
    <dgm:cxn modelId="{6BD2C3AD-28DA-4300-9DB2-E6FB02FFAECF}" type="presParOf" srcId="{775D40BF-DF91-4DCC-8B63-8E236D2D8202}" destId="{0E5A1D4F-722A-404B-BCCB-F94F7F48C94F}" srcOrd="4" destOrd="0" presId="urn:microsoft.com/office/officeart/2005/8/layout/hProcess11"/>
    <dgm:cxn modelId="{CEF32826-1508-4314-8116-9A0A49F516E1}" type="presParOf" srcId="{0E5A1D4F-722A-404B-BCCB-F94F7F48C94F}" destId="{3BF9E391-90C2-4532-A4EF-41ABEED9CAAB}" srcOrd="0" destOrd="0" presId="urn:microsoft.com/office/officeart/2005/8/layout/hProcess11"/>
    <dgm:cxn modelId="{DA4D6D79-3C41-4656-9179-7B0483773ACE}" type="presParOf" srcId="{0E5A1D4F-722A-404B-BCCB-F94F7F48C94F}" destId="{22EB3939-BFF1-469D-9CE0-657C6D7FC79C}" srcOrd="1" destOrd="0" presId="urn:microsoft.com/office/officeart/2005/8/layout/hProcess11"/>
    <dgm:cxn modelId="{B7881508-4381-40AA-B0C0-DC50FF6531C9}" type="presParOf" srcId="{0E5A1D4F-722A-404B-BCCB-F94F7F48C94F}" destId="{69D2CC14-836C-4A6F-8683-6726176CC64B}" srcOrd="2" destOrd="0" presId="urn:microsoft.com/office/officeart/2005/8/layout/hProcess11"/>
    <dgm:cxn modelId="{2BFBB76A-0AC7-4C47-9D5F-2A92CF78FD76}" type="presParOf" srcId="{775D40BF-DF91-4DCC-8B63-8E236D2D8202}" destId="{AA4005A0-A2E4-4D71-AD5C-6700291E850E}" srcOrd="5" destOrd="0" presId="urn:microsoft.com/office/officeart/2005/8/layout/hProcess11"/>
    <dgm:cxn modelId="{B2360B5C-6317-4C36-B385-9A78EA5B81FE}" type="presParOf" srcId="{775D40BF-DF91-4DCC-8B63-8E236D2D8202}" destId="{871006EB-41FF-4D6E-8F30-33390F2642A4}" srcOrd="6" destOrd="0" presId="urn:microsoft.com/office/officeart/2005/8/layout/hProcess11"/>
    <dgm:cxn modelId="{CDCEA9C1-30B5-4E63-940A-DFA6452D4CE7}" type="presParOf" srcId="{871006EB-41FF-4D6E-8F30-33390F2642A4}" destId="{04733D48-E87C-458F-B3B1-A25DBB8CB99B}" srcOrd="0" destOrd="0" presId="urn:microsoft.com/office/officeart/2005/8/layout/hProcess11"/>
    <dgm:cxn modelId="{5E6519E3-5BE6-4324-8930-6D66AFF56097}" type="presParOf" srcId="{871006EB-41FF-4D6E-8F30-33390F2642A4}" destId="{5DA888F9-4631-4299-B695-A5121A4CE38E}" srcOrd="1" destOrd="0" presId="urn:microsoft.com/office/officeart/2005/8/layout/hProcess11"/>
    <dgm:cxn modelId="{1E5AF593-D576-4265-A6BE-EF783FABC94D}" type="presParOf" srcId="{871006EB-41FF-4D6E-8F30-33390F2642A4}" destId="{98938DE5-7087-4475-BD78-B83788725465}" srcOrd="2" destOrd="0" presId="urn:microsoft.com/office/officeart/2005/8/layout/hProcess11"/>
    <dgm:cxn modelId="{BF57D9E9-A0F7-4E0F-83C0-3DA22D085391}" type="presParOf" srcId="{775D40BF-DF91-4DCC-8B63-8E236D2D8202}" destId="{B6EF41CF-2DDA-425E-A6C4-AA31245B9422}" srcOrd="7" destOrd="0" presId="urn:microsoft.com/office/officeart/2005/8/layout/hProcess11"/>
    <dgm:cxn modelId="{D67D2AFC-6E8C-4ADA-9F4E-E159D799D0BC}" type="presParOf" srcId="{775D40BF-DF91-4DCC-8B63-8E236D2D8202}" destId="{75823CC9-E0C9-4230-B536-95C97BD6AA6A}" srcOrd="8" destOrd="0" presId="urn:microsoft.com/office/officeart/2005/8/layout/hProcess11"/>
    <dgm:cxn modelId="{B346AC35-98E0-4945-ABF9-7021D79DD104}" type="presParOf" srcId="{75823CC9-E0C9-4230-B536-95C97BD6AA6A}" destId="{F1D03B86-09D0-492A-8546-8D6D8B6E7D25}" srcOrd="0" destOrd="0" presId="urn:microsoft.com/office/officeart/2005/8/layout/hProcess11"/>
    <dgm:cxn modelId="{AEADBB30-5077-49EC-B9A4-EF2A5F0B97B1}" type="presParOf" srcId="{75823CC9-E0C9-4230-B536-95C97BD6AA6A}" destId="{8DB8241C-F099-4086-908C-8A92423F7A41}" srcOrd="1" destOrd="0" presId="urn:microsoft.com/office/officeart/2005/8/layout/hProcess11"/>
    <dgm:cxn modelId="{53C8F1F0-48B0-4F4B-8743-C569397B977F}" type="presParOf" srcId="{75823CC9-E0C9-4230-B536-95C97BD6AA6A}" destId="{B57BEC4D-B085-4294-957B-49EE27CBE132}" srcOrd="2" destOrd="0" presId="urn:microsoft.com/office/officeart/2005/8/layout/hProcess11"/>
    <dgm:cxn modelId="{3E095417-DAE1-4E4B-B768-E533C5B0A7A4}" type="presParOf" srcId="{775D40BF-DF91-4DCC-8B63-8E236D2D8202}" destId="{65B50F72-2318-43BF-AD62-38B9EC3F6D4D}" srcOrd="9" destOrd="0" presId="urn:microsoft.com/office/officeart/2005/8/layout/hProcess11"/>
    <dgm:cxn modelId="{8B14D107-2590-4119-BF43-AB7AB474EC48}" type="presParOf" srcId="{775D40BF-DF91-4DCC-8B63-8E236D2D8202}" destId="{B5D4EAE2-6506-4067-840A-AD0AE2D182A8}" srcOrd="10" destOrd="0" presId="urn:microsoft.com/office/officeart/2005/8/layout/hProcess11"/>
    <dgm:cxn modelId="{5364718C-1581-4352-B1D0-CB574FA812D4}" type="presParOf" srcId="{B5D4EAE2-6506-4067-840A-AD0AE2D182A8}" destId="{61DCD478-3B7C-4EAF-AA82-FE08695E82F9}" srcOrd="0" destOrd="0" presId="urn:microsoft.com/office/officeart/2005/8/layout/hProcess11"/>
    <dgm:cxn modelId="{2725DD29-C07E-4074-A93D-EC065DEA4A5E}" type="presParOf" srcId="{B5D4EAE2-6506-4067-840A-AD0AE2D182A8}" destId="{B25D6C3A-2C80-4752-BD31-243D9939A2C2}" srcOrd="1" destOrd="0" presId="urn:microsoft.com/office/officeart/2005/8/layout/hProcess11"/>
    <dgm:cxn modelId="{5BDEAB7D-09D2-4D36-99EF-3702E2D86EC6}" type="presParOf" srcId="{B5D4EAE2-6506-4067-840A-AD0AE2D182A8}" destId="{7BC7CE28-65B7-48FD-B65D-657E197BC625}" srcOrd="2" destOrd="0" presId="urn:microsoft.com/office/officeart/2005/8/layout/hProcess11"/>
    <dgm:cxn modelId="{B96ABA11-3864-4AC1-9915-FB75536417AB}" type="presParOf" srcId="{775D40BF-DF91-4DCC-8B63-8E236D2D8202}" destId="{9E28BE6B-B2E7-4513-8F3C-28A009963858}" srcOrd="11" destOrd="0" presId="urn:microsoft.com/office/officeart/2005/8/layout/hProcess11"/>
    <dgm:cxn modelId="{85F1F4FD-D641-40B2-B95E-A9B382805A34}" type="presParOf" srcId="{775D40BF-DF91-4DCC-8B63-8E236D2D8202}" destId="{AA4A5B8F-D80D-491A-B578-DA194F5C31D8}" srcOrd="12" destOrd="0" presId="urn:microsoft.com/office/officeart/2005/8/layout/hProcess11"/>
    <dgm:cxn modelId="{75B4C46A-A837-4972-AE98-BCDEBBEB93C0}" type="presParOf" srcId="{AA4A5B8F-D80D-491A-B578-DA194F5C31D8}" destId="{D7598231-739A-4A96-9561-14840285D702}" srcOrd="0" destOrd="0" presId="urn:microsoft.com/office/officeart/2005/8/layout/hProcess11"/>
    <dgm:cxn modelId="{5B0653DE-522C-40AB-BFC8-04F9A7A06CDE}" type="presParOf" srcId="{AA4A5B8F-D80D-491A-B578-DA194F5C31D8}" destId="{0BC829CA-0321-4EAA-A504-4F0A13C90ED8}" srcOrd="1" destOrd="0" presId="urn:microsoft.com/office/officeart/2005/8/layout/hProcess11"/>
    <dgm:cxn modelId="{0F629AE5-4D20-4B57-9FC5-7771B64DA0C9}" type="presParOf" srcId="{AA4A5B8F-D80D-491A-B578-DA194F5C31D8}" destId="{5B5BA3E5-DDC8-47D9-BB56-8FE26E05F58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478D7-F286-4FE5-8D3B-A994624971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40B8D2-8862-45B1-B5E3-A953C38CDB9E}">
      <dgm:prSet/>
      <dgm:spPr/>
      <dgm:t>
        <a:bodyPr/>
        <a:lstStyle/>
        <a:p>
          <a:pPr rtl="0"/>
          <a:r>
            <a:rPr lang="it-IT" b="1" smtClean="0"/>
            <a:t>Modifica della dotazione tra due obiettivi specifici dell’Asse 2</a:t>
          </a:r>
          <a:endParaRPr lang="it-IT"/>
        </a:p>
      </dgm:t>
    </dgm:pt>
    <dgm:pt modelId="{A7DC7261-C80E-4C0D-A340-7275E80FF85A}" type="parTrans" cxnId="{2A06B5B8-F8AE-4D62-AB6C-A756A9B9EB90}">
      <dgm:prSet/>
      <dgm:spPr/>
      <dgm:t>
        <a:bodyPr/>
        <a:lstStyle/>
        <a:p>
          <a:endParaRPr lang="it-IT"/>
        </a:p>
      </dgm:t>
    </dgm:pt>
    <dgm:pt modelId="{274178B1-FDD3-4F8C-9F10-BB6B5177CCB4}" type="sibTrans" cxnId="{2A06B5B8-F8AE-4D62-AB6C-A756A9B9EB90}">
      <dgm:prSet/>
      <dgm:spPr/>
      <dgm:t>
        <a:bodyPr/>
        <a:lstStyle/>
        <a:p>
          <a:endParaRPr lang="it-IT"/>
        </a:p>
      </dgm:t>
    </dgm:pt>
    <dgm:pt modelId="{04C3AE6A-AFDE-4B4B-89B1-552DAA9F8DFE}">
      <dgm:prSet/>
      <dgm:spPr/>
      <dgm:t>
        <a:bodyPr/>
        <a:lstStyle/>
        <a:p>
          <a:pPr rtl="0"/>
          <a:r>
            <a:rPr lang="it-IT" smtClean="0"/>
            <a:t>OS 9.1 – 10.000.000 /OS 9.3 + 10.000.000 di euro </a:t>
          </a:r>
          <a:endParaRPr lang="it-IT"/>
        </a:p>
      </dgm:t>
    </dgm:pt>
    <dgm:pt modelId="{3ADAE2E4-49F1-43E2-9807-889569D3D8DC}" type="parTrans" cxnId="{DB78AC5A-3D1E-4D29-B15B-0511375EF667}">
      <dgm:prSet/>
      <dgm:spPr/>
      <dgm:t>
        <a:bodyPr/>
        <a:lstStyle/>
        <a:p>
          <a:endParaRPr lang="it-IT"/>
        </a:p>
      </dgm:t>
    </dgm:pt>
    <dgm:pt modelId="{1D8E68E8-987E-4EEE-8CFB-85C4BBFC2C72}" type="sibTrans" cxnId="{DB78AC5A-3D1E-4D29-B15B-0511375EF667}">
      <dgm:prSet/>
      <dgm:spPr/>
      <dgm:t>
        <a:bodyPr/>
        <a:lstStyle/>
        <a:p>
          <a:endParaRPr lang="it-IT"/>
        </a:p>
      </dgm:t>
    </dgm:pt>
    <dgm:pt modelId="{6C2A856C-D6C1-4733-8768-E38587F936E0}">
      <dgm:prSet/>
      <dgm:spPr/>
      <dgm:t>
        <a:bodyPr/>
        <a:lstStyle/>
        <a:p>
          <a:pPr rtl="0"/>
          <a:r>
            <a:rPr lang="it-IT" b="1" smtClean="0"/>
            <a:t>Inserimento nuove tipologie di azione </a:t>
          </a:r>
          <a:endParaRPr lang="it-IT"/>
        </a:p>
      </dgm:t>
    </dgm:pt>
    <dgm:pt modelId="{A78B0280-02A9-49DD-B641-57D87714B5EF}" type="parTrans" cxnId="{B7BB42DC-8BA8-4DEF-89FC-575193E187C5}">
      <dgm:prSet/>
      <dgm:spPr/>
      <dgm:t>
        <a:bodyPr/>
        <a:lstStyle/>
        <a:p>
          <a:endParaRPr lang="it-IT"/>
        </a:p>
      </dgm:t>
    </dgm:pt>
    <dgm:pt modelId="{0271B410-93F1-4162-8989-E0474F02BABC}" type="sibTrans" cxnId="{B7BB42DC-8BA8-4DEF-89FC-575193E187C5}">
      <dgm:prSet/>
      <dgm:spPr/>
      <dgm:t>
        <a:bodyPr/>
        <a:lstStyle/>
        <a:p>
          <a:endParaRPr lang="it-IT"/>
        </a:p>
      </dgm:t>
    </dgm:pt>
    <dgm:pt modelId="{C93069CC-6EBA-4E20-AF03-70DCFED40C1F}">
      <dgm:prSet/>
      <dgm:spPr/>
      <dgm:t>
        <a:bodyPr/>
        <a:lstStyle/>
        <a:p>
          <a:pPr rtl="0"/>
          <a:r>
            <a:rPr lang="it-IT" smtClean="0"/>
            <a:t>in alcuni obiettivi specifici una più adeguata finalizzazione delle risorse</a:t>
          </a:r>
          <a:endParaRPr lang="it-IT"/>
        </a:p>
      </dgm:t>
    </dgm:pt>
    <dgm:pt modelId="{1DF19004-BA96-491F-9F54-657073194DB4}" type="parTrans" cxnId="{CF0EAC70-101F-4E31-AC4E-7E9AA97E85B6}">
      <dgm:prSet/>
      <dgm:spPr/>
      <dgm:t>
        <a:bodyPr/>
        <a:lstStyle/>
        <a:p>
          <a:endParaRPr lang="it-IT"/>
        </a:p>
      </dgm:t>
    </dgm:pt>
    <dgm:pt modelId="{B8BF8234-F1D0-4C34-8A52-82D3895814FC}" type="sibTrans" cxnId="{CF0EAC70-101F-4E31-AC4E-7E9AA97E85B6}">
      <dgm:prSet/>
      <dgm:spPr/>
      <dgm:t>
        <a:bodyPr/>
        <a:lstStyle/>
        <a:p>
          <a:endParaRPr lang="it-IT"/>
        </a:p>
      </dgm:t>
    </dgm:pt>
    <dgm:pt modelId="{0F25C1F9-A28A-49AC-ACD0-A776202808F0}">
      <dgm:prSet/>
      <dgm:spPr/>
      <dgm:t>
        <a:bodyPr/>
        <a:lstStyle/>
        <a:p>
          <a:pPr rtl="0"/>
          <a:r>
            <a:rPr lang="it-IT" b="1" smtClean="0"/>
            <a:t>Modifiche di indicatori di output e  del relativo target </a:t>
          </a:r>
          <a:endParaRPr lang="it-IT"/>
        </a:p>
      </dgm:t>
    </dgm:pt>
    <dgm:pt modelId="{11C5D4EF-CCBB-4301-AA29-C0B51013E5A4}" type="parTrans" cxnId="{FC8DFFA0-B99A-4B83-B393-5F3A54305839}">
      <dgm:prSet/>
      <dgm:spPr/>
      <dgm:t>
        <a:bodyPr/>
        <a:lstStyle/>
        <a:p>
          <a:endParaRPr lang="it-IT"/>
        </a:p>
      </dgm:t>
    </dgm:pt>
    <dgm:pt modelId="{A405C761-FDC5-4C75-86F3-150C0B544857}" type="sibTrans" cxnId="{FC8DFFA0-B99A-4B83-B393-5F3A54305839}">
      <dgm:prSet/>
      <dgm:spPr/>
      <dgm:t>
        <a:bodyPr/>
        <a:lstStyle/>
        <a:p>
          <a:endParaRPr lang="it-IT"/>
        </a:p>
      </dgm:t>
    </dgm:pt>
    <dgm:pt modelId="{86987D1A-4CF3-432A-9683-BE968B33B181}">
      <dgm:prSet/>
      <dgm:spPr/>
      <dgm:t>
        <a:bodyPr/>
        <a:lstStyle/>
        <a:p>
          <a:pPr rtl="0"/>
          <a:r>
            <a:rPr lang="it-IT" smtClean="0"/>
            <a:t>Generale sovrastima dei target e in qualche caso una non perfetta aderenza degli indicatori di output rispetto alle linee di intervento previste nel PO</a:t>
          </a:r>
          <a:endParaRPr lang="it-IT"/>
        </a:p>
      </dgm:t>
    </dgm:pt>
    <dgm:pt modelId="{0CE83C32-77E6-42C2-87EA-AECEFD4CDBBD}" type="parTrans" cxnId="{79657B3B-84A4-4235-975B-5DE81C98475E}">
      <dgm:prSet/>
      <dgm:spPr/>
      <dgm:t>
        <a:bodyPr/>
        <a:lstStyle/>
        <a:p>
          <a:endParaRPr lang="it-IT"/>
        </a:p>
      </dgm:t>
    </dgm:pt>
    <dgm:pt modelId="{8C098FDE-3203-4874-8ED5-719168AB10F8}" type="sibTrans" cxnId="{79657B3B-84A4-4235-975B-5DE81C98475E}">
      <dgm:prSet/>
      <dgm:spPr/>
      <dgm:t>
        <a:bodyPr/>
        <a:lstStyle/>
        <a:p>
          <a:endParaRPr lang="it-IT"/>
        </a:p>
      </dgm:t>
    </dgm:pt>
    <dgm:pt modelId="{D111C46B-E96D-44AC-9DE5-8EF40476B41D}">
      <dgm:prSet/>
      <dgm:spPr/>
      <dgm:t>
        <a:bodyPr/>
        <a:lstStyle/>
        <a:p>
          <a:pPr rtl="0"/>
          <a:r>
            <a:rPr lang="it-IT" b="1" smtClean="0"/>
            <a:t>Rettifica del</a:t>
          </a:r>
          <a:r>
            <a:rPr lang="it-IT" smtClean="0"/>
            <a:t> </a:t>
          </a:r>
          <a:r>
            <a:rPr lang="it-IT" b="1" smtClean="0"/>
            <a:t>Performance framework - indicatori finanziari </a:t>
          </a:r>
          <a:endParaRPr lang="it-IT"/>
        </a:p>
      </dgm:t>
    </dgm:pt>
    <dgm:pt modelId="{E5AC8E91-CB7F-4C54-83E1-7C26C3B1FF03}" type="parTrans" cxnId="{0B406331-FDD3-467F-A08E-B1D33D69448D}">
      <dgm:prSet/>
      <dgm:spPr/>
      <dgm:t>
        <a:bodyPr/>
        <a:lstStyle/>
        <a:p>
          <a:endParaRPr lang="it-IT"/>
        </a:p>
      </dgm:t>
    </dgm:pt>
    <dgm:pt modelId="{3DBCA3EB-353A-431C-B7C2-032F6BF4FE69}" type="sibTrans" cxnId="{0B406331-FDD3-467F-A08E-B1D33D69448D}">
      <dgm:prSet/>
      <dgm:spPr/>
      <dgm:t>
        <a:bodyPr/>
        <a:lstStyle/>
        <a:p>
          <a:endParaRPr lang="it-IT"/>
        </a:p>
      </dgm:t>
    </dgm:pt>
    <dgm:pt modelId="{22E486C8-6ECE-4445-8EB0-A253D9B78C4A}">
      <dgm:prSet/>
      <dgm:spPr/>
      <dgm:t>
        <a:bodyPr/>
        <a:lstStyle/>
        <a:p>
          <a:pPr rtl="0"/>
          <a:r>
            <a:rPr lang="it-IT" smtClean="0"/>
            <a:t>Valore indicato come target finanziario al 2023</a:t>
          </a:r>
          <a:endParaRPr lang="it-IT"/>
        </a:p>
      </dgm:t>
    </dgm:pt>
    <dgm:pt modelId="{CAF615BA-C75E-4575-9457-792DE9D3AF03}" type="parTrans" cxnId="{05F5F1FE-F36D-44E8-ABC8-EB6E8F2A1EC1}">
      <dgm:prSet/>
      <dgm:spPr/>
      <dgm:t>
        <a:bodyPr/>
        <a:lstStyle/>
        <a:p>
          <a:endParaRPr lang="it-IT"/>
        </a:p>
      </dgm:t>
    </dgm:pt>
    <dgm:pt modelId="{730431D6-DFB3-40AD-979B-28741E1426D6}" type="sibTrans" cxnId="{05F5F1FE-F36D-44E8-ABC8-EB6E8F2A1EC1}">
      <dgm:prSet/>
      <dgm:spPr/>
      <dgm:t>
        <a:bodyPr/>
        <a:lstStyle/>
        <a:p>
          <a:endParaRPr lang="it-IT"/>
        </a:p>
      </dgm:t>
    </dgm:pt>
    <dgm:pt modelId="{9257B3BB-92FF-47C7-9C97-E26DA9DE2B50}">
      <dgm:prSet/>
      <dgm:spPr/>
      <dgm:t>
        <a:bodyPr/>
        <a:lstStyle/>
        <a:p>
          <a:pPr rtl="0"/>
          <a:r>
            <a:rPr lang="it-IT" b="1" smtClean="0"/>
            <a:t>Modifica del</a:t>
          </a:r>
          <a:r>
            <a:rPr lang="it-IT" smtClean="0"/>
            <a:t> </a:t>
          </a:r>
          <a:r>
            <a:rPr lang="it-IT" b="1" smtClean="0"/>
            <a:t>Performance framework - indicatori di output </a:t>
          </a:r>
          <a:endParaRPr lang="it-IT"/>
        </a:p>
      </dgm:t>
    </dgm:pt>
    <dgm:pt modelId="{55AE9B86-FD3D-47B4-8BD5-42EAAAF61E82}" type="parTrans" cxnId="{832128AA-9318-4923-B3F3-5EAC4B4E7AFD}">
      <dgm:prSet/>
      <dgm:spPr/>
      <dgm:t>
        <a:bodyPr/>
        <a:lstStyle/>
        <a:p>
          <a:endParaRPr lang="it-IT"/>
        </a:p>
      </dgm:t>
    </dgm:pt>
    <dgm:pt modelId="{51FF9828-884C-4F3D-AB0C-E8E07D06DBF0}" type="sibTrans" cxnId="{832128AA-9318-4923-B3F3-5EAC4B4E7AFD}">
      <dgm:prSet/>
      <dgm:spPr/>
      <dgm:t>
        <a:bodyPr/>
        <a:lstStyle/>
        <a:p>
          <a:endParaRPr lang="it-IT"/>
        </a:p>
      </dgm:t>
    </dgm:pt>
    <dgm:pt modelId="{8693F32D-2F71-4E6F-8FF3-ABEDD4D66ED4}">
      <dgm:prSet/>
      <dgm:spPr/>
      <dgm:t>
        <a:bodyPr/>
        <a:lstStyle/>
        <a:p>
          <a:pPr rtl="0"/>
          <a:r>
            <a:rPr lang="it-IT" dirty="0" smtClean="0"/>
            <a:t>Target intermedi </a:t>
          </a:r>
          <a:r>
            <a:rPr lang="it-IT" smtClean="0"/>
            <a:t>e target </a:t>
          </a:r>
          <a:r>
            <a:rPr lang="it-IT" dirty="0" smtClean="0"/>
            <a:t>finali a seguito delle modifiche apportate in maniera trasversale. </a:t>
          </a:r>
          <a:endParaRPr lang="it-IT" dirty="0"/>
        </a:p>
      </dgm:t>
    </dgm:pt>
    <dgm:pt modelId="{E4B5B5AD-49EB-4901-8175-2DEA302B7442}" type="parTrans" cxnId="{54311C48-7608-43EB-8B75-FA66683FDB4E}">
      <dgm:prSet/>
      <dgm:spPr/>
      <dgm:t>
        <a:bodyPr/>
        <a:lstStyle/>
        <a:p>
          <a:endParaRPr lang="it-IT"/>
        </a:p>
      </dgm:t>
    </dgm:pt>
    <dgm:pt modelId="{B17EED98-32C8-48F4-8434-C8C7AE16D7C7}" type="sibTrans" cxnId="{54311C48-7608-43EB-8B75-FA66683FDB4E}">
      <dgm:prSet/>
      <dgm:spPr/>
      <dgm:t>
        <a:bodyPr/>
        <a:lstStyle/>
        <a:p>
          <a:endParaRPr lang="it-IT"/>
        </a:p>
      </dgm:t>
    </dgm:pt>
    <dgm:pt modelId="{CB0F9CE9-1B71-4828-8115-F8E34D214494}" type="pres">
      <dgm:prSet presAssocID="{CF9478D7-F286-4FE5-8D3B-A99462497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0F45B96-7F3C-40B7-8843-B516726ECFDD}" type="pres">
      <dgm:prSet presAssocID="{BD40B8D2-8862-45B1-B5E3-A953C38CDB9E}" presName="linNode" presStyleCnt="0"/>
      <dgm:spPr/>
    </dgm:pt>
    <dgm:pt modelId="{8BD640EF-06E9-49A3-A3F1-197DF58CDB9C}" type="pres">
      <dgm:prSet presAssocID="{BD40B8D2-8862-45B1-B5E3-A953C38CDB9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DE71-8130-4290-BE34-7869D6E50B7D}" type="pres">
      <dgm:prSet presAssocID="{BD40B8D2-8862-45B1-B5E3-A953C38CDB9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EE5FA6-4CB7-4974-A771-F6753CE0D93C}" type="pres">
      <dgm:prSet presAssocID="{274178B1-FDD3-4F8C-9F10-BB6B5177CCB4}" presName="sp" presStyleCnt="0"/>
      <dgm:spPr/>
    </dgm:pt>
    <dgm:pt modelId="{0086BCE2-751C-4CD4-AD63-DFE273F45C94}" type="pres">
      <dgm:prSet presAssocID="{6C2A856C-D6C1-4733-8768-E38587F936E0}" presName="linNode" presStyleCnt="0"/>
      <dgm:spPr/>
    </dgm:pt>
    <dgm:pt modelId="{0912B9D4-109C-4596-BF1C-ED047849A732}" type="pres">
      <dgm:prSet presAssocID="{6C2A856C-D6C1-4733-8768-E38587F936E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0E6484-701D-48C5-BD6A-E72B8613F2D8}" type="pres">
      <dgm:prSet presAssocID="{6C2A856C-D6C1-4733-8768-E38587F936E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7DE9C-7AAD-400F-A332-8F24ACE16F3C}" type="pres">
      <dgm:prSet presAssocID="{0271B410-93F1-4162-8989-E0474F02BABC}" presName="sp" presStyleCnt="0"/>
      <dgm:spPr/>
    </dgm:pt>
    <dgm:pt modelId="{5C206D63-CD18-4CF8-9301-EACDE5C8BAB6}" type="pres">
      <dgm:prSet presAssocID="{0F25C1F9-A28A-49AC-ACD0-A776202808F0}" presName="linNode" presStyleCnt="0"/>
      <dgm:spPr/>
    </dgm:pt>
    <dgm:pt modelId="{3DB83FB6-C3CD-420C-AC27-6CCD5CF673FF}" type="pres">
      <dgm:prSet presAssocID="{0F25C1F9-A28A-49AC-ACD0-A776202808F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CF9C20-FF39-4336-9D2D-A00242A85E05}" type="pres">
      <dgm:prSet presAssocID="{0F25C1F9-A28A-49AC-ACD0-A776202808F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492E51-294F-4585-9782-1B7C49BD7D5B}" type="pres">
      <dgm:prSet presAssocID="{A405C761-FDC5-4C75-86F3-150C0B544857}" presName="sp" presStyleCnt="0"/>
      <dgm:spPr/>
    </dgm:pt>
    <dgm:pt modelId="{81DA0294-D9CC-4806-A3FE-98C75F740E95}" type="pres">
      <dgm:prSet presAssocID="{D111C46B-E96D-44AC-9DE5-8EF40476B41D}" presName="linNode" presStyleCnt="0"/>
      <dgm:spPr/>
    </dgm:pt>
    <dgm:pt modelId="{BCED17B4-A4D5-4152-9F01-FC50B88D04C8}" type="pres">
      <dgm:prSet presAssocID="{D111C46B-E96D-44AC-9DE5-8EF40476B41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14AB20-BC97-4C99-AC0D-6EA73A17B0AF}" type="pres">
      <dgm:prSet presAssocID="{D111C46B-E96D-44AC-9DE5-8EF40476B41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EC60CA-51F1-413B-8DBE-3B44945D8C05}" type="pres">
      <dgm:prSet presAssocID="{3DBCA3EB-353A-431C-B7C2-032F6BF4FE69}" presName="sp" presStyleCnt="0"/>
      <dgm:spPr/>
    </dgm:pt>
    <dgm:pt modelId="{A33BA222-2C77-449E-ACA0-FD51FC392484}" type="pres">
      <dgm:prSet presAssocID="{9257B3BB-92FF-47C7-9C97-E26DA9DE2B50}" presName="linNode" presStyleCnt="0"/>
      <dgm:spPr/>
    </dgm:pt>
    <dgm:pt modelId="{F347D541-8C6A-4B6C-A5E8-33A644B088F1}" type="pres">
      <dgm:prSet presAssocID="{9257B3BB-92FF-47C7-9C97-E26DA9DE2B5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7D57C8-8810-4AF7-A59E-C7BF597D84C3}" type="pres">
      <dgm:prSet presAssocID="{9257B3BB-92FF-47C7-9C97-E26DA9DE2B5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8DFFA0-B99A-4B83-B393-5F3A54305839}" srcId="{CF9478D7-F286-4FE5-8D3B-A994624971F3}" destId="{0F25C1F9-A28A-49AC-ACD0-A776202808F0}" srcOrd="2" destOrd="0" parTransId="{11C5D4EF-CCBB-4301-AA29-C0B51013E5A4}" sibTransId="{A405C761-FDC5-4C75-86F3-150C0B544857}"/>
    <dgm:cxn modelId="{DB78AC5A-3D1E-4D29-B15B-0511375EF667}" srcId="{BD40B8D2-8862-45B1-B5E3-A953C38CDB9E}" destId="{04C3AE6A-AFDE-4B4B-89B1-552DAA9F8DFE}" srcOrd="0" destOrd="0" parTransId="{3ADAE2E4-49F1-43E2-9807-889569D3D8DC}" sibTransId="{1D8E68E8-987E-4EEE-8CFB-85C4BBFC2C72}"/>
    <dgm:cxn modelId="{CF0EAC70-101F-4E31-AC4E-7E9AA97E85B6}" srcId="{6C2A856C-D6C1-4733-8768-E38587F936E0}" destId="{C93069CC-6EBA-4E20-AF03-70DCFED40C1F}" srcOrd="0" destOrd="0" parTransId="{1DF19004-BA96-491F-9F54-657073194DB4}" sibTransId="{B8BF8234-F1D0-4C34-8A52-82D3895814FC}"/>
    <dgm:cxn modelId="{0D47F9F5-896B-420A-9148-00556620247A}" type="presOf" srcId="{22E486C8-6ECE-4445-8EB0-A253D9B78C4A}" destId="{7514AB20-BC97-4C99-AC0D-6EA73A17B0AF}" srcOrd="0" destOrd="0" presId="urn:microsoft.com/office/officeart/2005/8/layout/vList5"/>
    <dgm:cxn modelId="{43FA8A20-756C-47AD-A7F7-E7EE535F7EBC}" type="presOf" srcId="{6C2A856C-D6C1-4733-8768-E38587F936E0}" destId="{0912B9D4-109C-4596-BF1C-ED047849A732}" srcOrd="0" destOrd="0" presId="urn:microsoft.com/office/officeart/2005/8/layout/vList5"/>
    <dgm:cxn modelId="{E7CEA41E-2FAE-44F0-8130-1B18F09A9611}" type="presOf" srcId="{CF9478D7-F286-4FE5-8D3B-A994624971F3}" destId="{CB0F9CE9-1B71-4828-8115-F8E34D214494}" srcOrd="0" destOrd="0" presId="urn:microsoft.com/office/officeart/2005/8/layout/vList5"/>
    <dgm:cxn modelId="{709B3157-C818-449F-9DB4-A48B93B52D72}" type="presOf" srcId="{D111C46B-E96D-44AC-9DE5-8EF40476B41D}" destId="{BCED17B4-A4D5-4152-9F01-FC50B88D04C8}" srcOrd="0" destOrd="0" presId="urn:microsoft.com/office/officeart/2005/8/layout/vList5"/>
    <dgm:cxn modelId="{832128AA-9318-4923-B3F3-5EAC4B4E7AFD}" srcId="{CF9478D7-F286-4FE5-8D3B-A994624971F3}" destId="{9257B3BB-92FF-47C7-9C97-E26DA9DE2B50}" srcOrd="4" destOrd="0" parTransId="{55AE9B86-FD3D-47B4-8BD5-42EAAAF61E82}" sibTransId="{51FF9828-884C-4F3D-AB0C-E8E07D06DBF0}"/>
    <dgm:cxn modelId="{79657B3B-84A4-4235-975B-5DE81C98475E}" srcId="{0F25C1F9-A28A-49AC-ACD0-A776202808F0}" destId="{86987D1A-4CF3-432A-9683-BE968B33B181}" srcOrd="0" destOrd="0" parTransId="{0CE83C32-77E6-42C2-87EA-AECEFD4CDBBD}" sibTransId="{8C098FDE-3203-4874-8ED5-719168AB10F8}"/>
    <dgm:cxn modelId="{5F1F0E12-4C16-4D40-9F8B-EB3899A5EE19}" type="presOf" srcId="{8693F32D-2F71-4E6F-8FF3-ABEDD4D66ED4}" destId="{847D57C8-8810-4AF7-A59E-C7BF597D84C3}" srcOrd="0" destOrd="0" presId="urn:microsoft.com/office/officeart/2005/8/layout/vList5"/>
    <dgm:cxn modelId="{B9764444-5CD9-4A9C-9DBB-72937839F69E}" type="presOf" srcId="{C93069CC-6EBA-4E20-AF03-70DCFED40C1F}" destId="{3A0E6484-701D-48C5-BD6A-E72B8613F2D8}" srcOrd="0" destOrd="0" presId="urn:microsoft.com/office/officeart/2005/8/layout/vList5"/>
    <dgm:cxn modelId="{54311C48-7608-43EB-8B75-FA66683FDB4E}" srcId="{9257B3BB-92FF-47C7-9C97-E26DA9DE2B50}" destId="{8693F32D-2F71-4E6F-8FF3-ABEDD4D66ED4}" srcOrd="0" destOrd="0" parTransId="{E4B5B5AD-49EB-4901-8175-2DEA302B7442}" sibTransId="{B17EED98-32C8-48F4-8434-C8C7AE16D7C7}"/>
    <dgm:cxn modelId="{40E8B4CE-D9F1-48AB-A64A-41B8B8A7CB55}" type="presOf" srcId="{0F25C1F9-A28A-49AC-ACD0-A776202808F0}" destId="{3DB83FB6-C3CD-420C-AC27-6CCD5CF673FF}" srcOrd="0" destOrd="0" presId="urn:microsoft.com/office/officeart/2005/8/layout/vList5"/>
    <dgm:cxn modelId="{B7BB42DC-8BA8-4DEF-89FC-575193E187C5}" srcId="{CF9478D7-F286-4FE5-8D3B-A994624971F3}" destId="{6C2A856C-D6C1-4733-8768-E38587F936E0}" srcOrd="1" destOrd="0" parTransId="{A78B0280-02A9-49DD-B641-57D87714B5EF}" sibTransId="{0271B410-93F1-4162-8989-E0474F02BABC}"/>
    <dgm:cxn modelId="{F1904C0F-BC2B-4AB2-B43C-7C584C8F7CC1}" type="presOf" srcId="{04C3AE6A-AFDE-4B4B-89B1-552DAA9F8DFE}" destId="{45CADE71-8130-4290-BE34-7869D6E50B7D}" srcOrd="0" destOrd="0" presId="urn:microsoft.com/office/officeart/2005/8/layout/vList5"/>
    <dgm:cxn modelId="{2A06B5B8-F8AE-4D62-AB6C-A756A9B9EB90}" srcId="{CF9478D7-F286-4FE5-8D3B-A994624971F3}" destId="{BD40B8D2-8862-45B1-B5E3-A953C38CDB9E}" srcOrd="0" destOrd="0" parTransId="{A7DC7261-C80E-4C0D-A340-7275E80FF85A}" sibTransId="{274178B1-FDD3-4F8C-9F10-BB6B5177CCB4}"/>
    <dgm:cxn modelId="{05F5F1FE-F36D-44E8-ABC8-EB6E8F2A1EC1}" srcId="{D111C46B-E96D-44AC-9DE5-8EF40476B41D}" destId="{22E486C8-6ECE-4445-8EB0-A253D9B78C4A}" srcOrd="0" destOrd="0" parTransId="{CAF615BA-C75E-4575-9457-792DE9D3AF03}" sibTransId="{730431D6-DFB3-40AD-979B-28741E1426D6}"/>
    <dgm:cxn modelId="{3F4ED0CE-B120-42F4-AA49-2E02761E6336}" type="presOf" srcId="{BD40B8D2-8862-45B1-B5E3-A953C38CDB9E}" destId="{8BD640EF-06E9-49A3-A3F1-197DF58CDB9C}" srcOrd="0" destOrd="0" presId="urn:microsoft.com/office/officeart/2005/8/layout/vList5"/>
    <dgm:cxn modelId="{317038B8-8967-4D9B-A157-1766C36CA03F}" type="presOf" srcId="{9257B3BB-92FF-47C7-9C97-E26DA9DE2B50}" destId="{F347D541-8C6A-4B6C-A5E8-33A644B088F1}" srcOrd="0" destOrd="0" presId="urn:microsoft.com/office/officeart/2005/8/layout/vList5"/>
    <dgm:cxn modelId="{54082BE6-CEF1-40C5-9F61-616060D87BAF}" type="presOf" srcId="{86987D1A-4CF3-432A-9683-BE968B33B181}" destId="{11CF9C20-FF39-4336-9D2D-A00242A85E05}" srcOrd="0" destOrd="0" presId="urn:microsoft.com/office/officeart/2005/8/layout/vList5"/>
    <dgm:cxn modelId="{0B406331-FDD3-467F-A08E-B1D33D69448D}" srcId="{CF9478D7-F286-4FE5-8D3B-A994624971F3}" destId="{D111C46B-E96D-44AC-9DE5-8EF40476B41D}" srcOrd="3" destOrd="0" parTransId="{E5AC8E91-CB7F-4C54-83E1-7C26C3B1FF03}" sibTransId="{3DBCA3EB-353A-431C-B7C2-032F6BF4FE69}"/>
    <dgm:cxn modelId="{CC550BEA-08C2-4D50-BAF5-E25CBF40A681}" type="presParOf" srcId="{CB0F9CE9-1B71-4828-8115-F8E34D214494}" destId="{90F45B96-7F3C-40B7-8843-B516726ECFDD}" srcOrd="0" destOrd="0" presId="urn:microsoft.com/office/officeart/2005/8/layout/vList5"/>
    <dgm:cxn modelId="{EDB2FC1F-D60D-4853-BDF6-4F46EEE46785}" type="presParOf" srcId="{90F45B96-7F3C-40B7-8843-B516726ECFDD}" destId="{8BD640EF-06E9-49A3-A3F1-197DF58CDB9C}" srcOrd="0" destOrd="0" presId="urn:microsoft.com/office/officeart/2005/8/layout/vList5"/>
    <dgm:cxn modelId="{BB48D314-1352-47FB-99EC-2BF894FDFD75}" type="presParOf" srcId="{90F45B96-7F3C-40B7-8843-B516726ECFDD}" destId="{45CADE71-8130-4290-BE34-7869D6E50B7D}" srcOrd="1" destOrd="0" presId="urn:microsoft.com/office/officeart/2005/8/layout/vList5"/>
    <dgm:cxn modelId="{7ED0A69E-F0B8-4238-9EEA-3568496D121B}" type="presParOf" srcId="{CB0F9CE9-1B71-4828-8115-F8E34D214494}" destId="{91EE5FA6-4CB7-4974-A771-F6753CE0D93C}" srcOrd="1" destOrd="0" presId="urn:microsoft.com/office/officeart/2005/8/layout/vList5"/>
    <dgm:cxn modelId="{1770A9C4-A97A-4DF2-99B7-29D7DE597C41}" type="presParOf" srcId="{CB0F9CE9-1B71-4828-8115-F8E34D214494}" destId="{0086BCE2-751C-4CD4-AD63-DFE273F45C94}" srcOrd="2" destOrd="0" presId="urn:microsoft.com/office/officeart/2005/8/layout/vList5"/>
    <dgm:cxn modelId="{A284E302-12DA-4388-A724-4F16AA240CBD}" type="presParOf" srcId="{0086BCE2-751C-4CD4-AD63-DFE273F45C94}" destId="{0912B9D4-109C-4596-BF1C-ED047849A732}" srcOrd="0" destOrd="0" presId="urn:microsoft.com/office/officeart/2005/8/layout/vList5"/>
    <dgm:cxn modelId="{C60D4384-BA90-447A-9B52-DA55A6A710F0}" type="presParOf" srcId="{0086BCE2-751C-4CD4-AD63-DFE273F45C94}" destId="{3A0E6484-701D-48C5-BD6A-E72B8613F2D8}" srcOrd="1" destOrd="0" presId="urn:microsoft.com/office/officeart/2005/8/layout/vList5"/>
    <dgm:cxn modelId="{3490FEAB-5D5B-44A3-9C17-D66B606526B5}" type="presParOf" srcId="{CB0F9CE9-1B71-4828-8115-F8E34D214494}" destId="{1057DE9C-7AAD-400F-A332-8F24ACE16F3C}" srcOrd="3" destOrd="0" presId="urn:microsoft.com/office/officeart/2005/8/layout/vList5"/>
    <dgm:cxn modelId="{91E478A1-B74D-42E9-AE5B-CEDF2D056E71}" type="presParOf" srcId="{CB0F9CE9-1B71-4828-8115-F8E34D214494}" destId="{5C206D63-CD18-4CF8-9301-EACDE5C8BAB6}" srcOrd="4" destOrd="0" presId="urn:microsoft.com/office/officeart/2005/8/layout/vList5"/>
    <dgm:cxn modelId="{9A8A0067-E2BF-47B6-9965-E89768590195}" type="presParOf" srcId="{5C206D63-CD18-4CF8-9301-EACDE5C8BAB6}" destId="{3DB83FB6-C3CD-420C-AC27-6CCD5CF673FF}" srcOrd="0" destOrd="0" presId="urn:microsoft.com/office/officeart/2005/8/layout/vList5"/>
    <dgm:cxn modelId="{EF84A8BA-28E7-4ED4-8A30-11AC1D4244CB}" type="presParOf" srcId="{5C206D63-CD18-4CF8-9301-EACDE5C8BAB6}" destId="{11CF9C20-FF39-4336-9D2D-A00242A85E05}" srcOrd="1" destOrd="0" presId="urn:microsoft.com/office/officeart/2005/8/layout/vList5"/>
    <dgm:cxn modelId="{F96F0DB3-00CF-46DC-93A4-6863F730D7D4}" type="presParOf" srcId="{CB0F9CE9-1B71-4828-8115-F8E34D214494}" destId="{FC492E51-294F-4585-9782-1B7C49BD7D5B}" srcOrd="5" destOrd="0" presId="urn:microsoft.com/office/officeart/2005/8/layout/vList5"/>
    <dgm:cxn modelId="{700F7A5E-4AD1-4CD4-B6E2-CA65C17A6404}" type="presParOf" srcId="{CB0F9CE9-1B71-4828-8115-F8E34D214494}" destId="{81DA0294-D9CC-4806-A3FE-98C75F740E95}" srcOrd="6" destOrd="0" presId="urn:microsoft.com/office/officeart/2005/8/layout/vList5"/>
    <dgm:cxn modelId="{F660CC7D-DAE0-447A-AF4E-EA7F088CEFB6}" type="presParOf" srcId="{81DA0294-D9CC-4806-A3FE-98C75F740E95}" destId="{BCED17B4-A4D5-4152-9F01-FC50B88D04C8}" srcOrd="0" destOrd="0" presId="urn:microsoft.com/office/officeart/2005/8/layout/vList5"/>
    <dgm:cxn modelId="{DC205B54-0424-454B-A174-AD19933E067C}" type="presParOf" srcId="{81DA0294-D9CC-4806-A3FE-98C75F740E95}" destId="{7514AB20-BC97-4C99-AC0D-6EA73A17B0AF}" srcOrd="1" destOrd="0" presId="urn:microsoft.com/office/officeart/2005/8/layout/vList5"/>
    <dgm:cxn modelId="{6D8F5B7D-7E22-492B-BC57-39D97A3A323E}" type="presParOf" srcId="{CB0F9CE9-1B71-4828-8115-F8E34D214494}" destId="{16EC60CA-51F1-413B-8DBE-3B44945D8C05}" srcOrd="7" destOrd="0" presId="urn:microsoft.com/office/officeart/2005/8/layout/vList5"/>
    <dgm:cxn modelId="{1A9CFA0B-1D91-4F67-82C3-F39BF7674603}" type="presParOf" srcId="{CB0F9CE9-1B71-4828-8115-F8E34D214494}" destId="{A33BA222-2C77-449E-ACA0-FD51FC392484}" srcOrd="8" destOrd="0" presId="urn:microsoft.com/office/officeart/2005/8/layout/vList5"/>
    <dgm:cxn modelId="{F5576923-C659-4C3A-B5B0-1A340291BCF4}" type="presParOf" srcId="{A33BA222-2C77-449E-ACA0-FD51FC392484}" destId="{F347D541-8C6A-4B6C-A5E8-33A644B088F1}" srcOrd="0" destOrd="0" presId="urn:microsoft.com/office/officeart/2005/8/layout/vList5"/>
    <dgm:cxn modelId="{E3B9CBA0-F97D-47DD-B0A5-C6D833757418}" type="presParOf" srcId="{A33BA222-2C77-449E-ACA0-FD51FC392484}" destId="{847D57C8-8810-4AF7-A59E-C7BF597D84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7204D-3024-4E49-9321-2E7A944A2903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D66C6-7A24-44EF-BC77-607C6CF41D64}">
      <dsp:nvSpPr>
        <dsp:cNvPr id="0" name=""/>
        <dsp:cNvSpPr/>
      </dsp:nvSpPr>
      <dsp:spPr>
        <a:xfrm>
          <a:off x="632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Novembre 2016  avvio interlocuzione informale con la CE</a:t>
          </a:r>
          <a:endParaRPr lang="it-IT" sz="1100" kern="1200"/>
        </a:p>
      </dsp:txBody>
      <dsp:txXfrm>
        <a:off x="632" y="0"/>
        <a:ext cx="1014434" cy="1810385"/>
      </dsp:txXfrm>
    </dsp:sp>
    <dsp:sp modelId="{D2CBA803-C91D-4A98-AA0A-649FBC327424}">
      <dsp:nvSpPr>
        <dsp:cNvPr id="0" name=""/>
        <dsp:cNvSpPr/>
      </dsp:nvSpPr>
      <dsp:spPr>
        <a:xfrm>
          <a:off x="28155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065689-5B76-4317-AEC0-0627E7A723A6}">
      <dsp:nvSpPr>
        <dsp:cNvPr id="0" name=""/>
        <dsp:cNvSpPr/>
      </dsp:nvSpPr>
      <dsp:spPr>
        <a:xfrm>
          <a:off x="1065789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Giugno 2017  illustrazione CdS  ipotesi di modifica</a:t>
          </a:r>
          <a:endParaRPr lang="it-IT" sz="1100" kern="1200"/>
        </a:p>
      </dsp:txBody>
      <dsp:txXfrm>
        <a:off x="1065789" y="2715577"/>
        <a:ext cx="1014434" cy="1810385"/>
      </dsp:txXfrm>
    </dsp:sp>
    <dsp:sp modelId="{AA0A2E36-6E9A-4195-B7C2-68C31B4E5235}">
      <dsp:nvSpPr>
        <dsp:cNvPr id="0" name=""/>
        <dsp:cNvSpPr/>
      </dsp:nvSpPr>
      <dsp:spPr>
        <a:xfrm>
          <a:off x="134670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F9E391-90C2-4532-A4EF-41ABEED9CAAB}">
      <dsp:nvSpPr>
        <dsp:cNvPr id="0" name=""/>
        <dsp:cNvSpPr/>
      </dsp:nvSpPr>
      <dsp:spPr>
        <a:xfrm>
          <a:off x="2130946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Novembre 2017  incontro con il partenariato sui dettagli</a:t>
          </a:r>
          <a:endParaRPr lang="it-IT" sz="1100" kern="1200"/>
        </a:p>
      </dsp:txBody>
      <dsp:txXfrm>
        <a:off x="2130946" y="0"/>
        <a:ext cx="1014434" cy="1810385"/>
      </dsp:txXfrm>
    </dsp:sp>
    <dsp:sp modelId="{22EB3939-BFF1-469D-9CE0-657C6D7FC79C}">
      <dsp:nvSpPr>
        <dsp:cNvPr id="0" name=""/>
        <dsp:cNvSpPr/>
      </dsp:nvSpPr>
      <dsp:spPr>
        <a:xfrm>
          <a:off x="241186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33D48-E87C-458F-B3B1-A25DBB8CB99B}">
      <dsp:nvSpPr>
        <dsp:cNvPr id="0" name=""/>
        <dsp:cNvSpPr/>
      </dsp:nvSpPr>
      <dsp:spPr>
        <a:xfrm>
          <a:off x="3196102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Gennaio 2018  Consultazione scritta del CdS</a:t>
          </a:r>
          <a:endParaRPr lang="it-IT" sz="1100" kern="1200"/>
        </a:p>
      </dsp:txBody>
      <dsp:txXfrm>
        <a:off x="3196102" y="2715577"/>
        <a:ext cx="1014434" cy="1810385"/>
      </dsp:txXfrm>
    </dsp:sp>
    <dsp:sp modelId="{5DA888F9-4631-4299-B695-A5121A4CE38E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D03B86-09D0-492A-8546-8D6D8B6E7D25}">
      <dsp:nvSpPr>
        <dsp:cNvPr id="0" name=""/>
        <dsp:cNvSpPr/>
      </dsp:nvSpPr>
      <dsp:spPr>
        <a:xfrm>
          <a:off x="4261259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7 febbraio 2018 DGR n. 81 Presa d’atto</a:t>
          </a:r>
          <a:endParaRPr lang="it-IT" sz="1100" kern="1200"/>
        </a:p>
      </dsp:txBody>
      <dsp:txXfrm>
        <a:off x="4261259" y="0"/>
        <a:ext cx="1014434" cy="1810385"/>
      </dsp:txXfrm>
    </dsp:sp>
    <dsp:sp modelId="{8DB8241C-F099-4086-908C-8A92423F7A41}">
      <dsp:nvSpPr>
        <dsp:cNvPr id="0" name=""/>
        <dsp:cNvSpPr/>
      </dsp:nvSpPr>
      <dsp:spPr>
        <a:xfrm>
          <a:off x="454217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DCD478-3B7C-4EAF-AA82-FE08695E82F9}">
      <dsp:nvSpPr>
        <dsp:cNvPr id="0" name=""/>
        <dsp:cNvSpPr/>
      </dsp:nvSpPr>
      <dsp:spPr>
        <a:xfrm>
          <a:off x="5326415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12 febbraio 2018 invio alla Commissione Europea</a:t>
          </a:r>
          <a:endParaRPr lang="it-IT" sz="1100" kern="1200"/>
        </a:p>
      </dsp:txBody>
      <dsp:txXfrm>
        <a:off x="5326415" y="2715577"/>
        <a:ext cx="1014434" cy="1810385"/>
      </dsp:txXfrm>
    </dsp:sp>
    <dsp:sp modelId="{B25D6C3A-2C80-4752-BD31-243D9939A2C2}">
      <dsp:nvSpPr>
        <dsp:cNvPr id="0" name=""/>
        <dsp:cNvSpPr/>
      </dsp:nvSpPr>
      <dsp:spPr>
        <a:xfrm>
          <a:off x="5607334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598231-739A-4A96-9561-14840285D702}">
      <dsp:nvSpPr>
        <dsp:cNvPr id="0" name=""/>
        <dsp:cNvSpPr/>
      </dsp:nvSpPr>
      <dsp:spPr>
        <a:xfrm>
          <a:off x="6391572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smtClean="0"/>
            <a:t>18 aprile 2018 Decisione CE di modifica del PO N.C(2018) 2456</a:t>
          </a:r>
          <a:endParaRPr lang="it-IT" sz="1100" kern="1200"/>
        </a:p>
      </dsp:txBody>
      <dsp:txXfrm>
        <a:off x="6391572" y="0"/>
        <a:ext cx="1014434" cy="1810385"/>
      </dsp:txXfrm>
    </dsp:sp>
    <dsp:sp modelId="{0BC829CA-0321-4EAA-A504-4F0A13C90ED8}">
      <dsp:nvSpPr>
        <dsp:cNvPr id="0" name=""/>
        <dsp:cNvSpPr/>
      </dsp:nvSpPr>
      <dsp:spPr>
        <a:xfrm>
          <a:off x="667249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5EA-FED5-40DA-B853-834FEC809222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EB96-832A-42E2-9985-CA326274D9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pertina_presentazion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636912"/>
            <a:ext cx="4248472" cy="2162671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Informativa sulla Modifica del Programma Operativo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056784" cy="1224136"/>
          </a:xfrm>
        </p:spPr>
        <p:txBody>
          <a:bodyPr>
            <a:noAutofit/>
          </a:bodyPr>
          <a:lstStyle/>
          <a:p>
            <a:pPr algn="r"/>
            <a:r>
              <a:rPr lang="it-IT" sz="2400" i="1" dirty="0">
                <a:solidFill>
                  <a:schemeClr val="tx1"/>
                </a:solidFill>
              </a:rPr>
              <a:t>Punto </a:t>
            </a:r>
            <a:r>
              <a:rPr lang="it-IT" sz="2400" i="1" dirty="0" smtClean="0">
                <a:solidFill>
                  <a:schemeClr val="tx1"/>
                </a:solidFill>
              </a:rPr>
              <a:t>5 </a:t>
            </a:r>
            <a:r>
              <a:rPr lang="it-IT" sz="2400" i="1" dirty="0" err="1">
                <a:solidFill>
                  <a:schemeClr val="tx1"/>
                </a:solidFill>
              </a:rPr>
              <a:t>OdG</a:t>
            </a:r>
            <a:endParaRPr lang="it-IT" sz="2400" i="1" dirty="0">
              <a:solidFill>
                <a:schemeClr val="tx1"/>
              </a:solidFill>
            </a:endParaRPr>
          </a:p>
          <a:p>
            <a:pPr algn="r"/>
            <a:r>
              <a:rPr lang="it-IT" sz="2400" dirty="0" smtClean="0">
                <a:solidFill>
                  <a:schemeClr val="tx1"/>
                </a:solidFill>
              </a:rPr>
              <a:t>IV </a:t>
            </a:r>
            <a:r>
              <a:rPr lang="it-IT" sz="2400" dirty="0">
                <a:solidFill>
                  <a:schemeClr val="tx1"/>
                </a:solidFill>
              </a:rPr>
              <a:t>Comitato di Sorveglianza</a:t>
            </a:r>
          </a:p>
          <a:p>
            <a:pPr algn="r"/>
            <a:r>
              <a:rPr lang="it-IT" sz="2400" dirty="0" smtClean="0">
                <a:solidFill>
                  <a:schemeClr val="tx1"/>
                </a:solidFill>
              </a:rPr>
              <a:t>Potenza, 16 maggio  2018  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Target 2018</a:t>
            </a:r>
            <a:br>
              <a:rPr lang="it-IT" dirty="0" smtClean="0"/>
            </a:br>
            <a:r>
              <a:rPr lang="it-IT" dirty="0" smtClean="0"/>
              <a:t>A che punto siamo</a:t>
            </a:r>
            <a:endParaRPr lang="it-IT" dirty="0"/>
          </a:p>
        </p:txBody>
      </p:sp>
      <p:graphicFrame>
        <p:nvGraphicFramePr>
          <p:cNvPr id="5" name="Segnaposto contenuto 4" title="Asse 3 Grado di raggiungimento target 20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344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57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Target 2018</a:t>
            </a:r>
            <a:br>
              <a:rPr lang="it-IT" dirty="0" smtClean="0"/>
            </a:br>
            <a:r>
              <a:rPr lang="it-IT" dirty="0" smtClean="0"/>
              <a:t>A che punto siamo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8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3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hiusura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544" y="1988840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AUTORITÀ </a:t>
            </a:r>
            <a:r>
              <a:rPr lang="it-IT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</a:t>
            </a:r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GESTIONE </a:t>
            </a:r>
          </a:p>
          <a:p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 FSE BASILICATA 2014/2020</a:t>
            </a:r>
          </a:p>
          <a:p>
            <a:endParaRPr lang="it-IT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Via Vincenzo Verrastro </a:t>
            </a:r>
          </a:p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85100 Potenza</a:t>
            </a:r>
          </a:p>
          <a:p>
            <a:endParaRPr lang="it-IT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adg_fse@regione.basilicata.it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Modifica del Programma Operativo</a:t>
            </a:r>
            <a:br>
              <a:rPr lang="it-IT" smtClean="0"/>
            </a:br>
            <a:r>
              <a:rPr lang="it-IT" smtClean="0"/>
              <a:t>LE TAPPE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 flipV="1">
            <a:off x="0" y="188640"/>
            <a:ext cx="9144000" cy="45719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Segnaposto contenuto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315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modifica in sintesi</a:t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5134"/>
              </p:ext>
            </p:extLst>
          </p:nvPr>
        </p:nvGraphicFramePr>
        <p:xfrm>
          <a:off x="611560" y="14756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37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Performance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Le modifiche – Asse 1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84998"/>
              </p:ext>
            </p:extLst>
          </p:nvPr>
        </p:nvGraphicFramePr>
        <p:xfrm>
          <a:off x="971599" y="1628796"/>
          <a:ext cx="7715199" cy="4916021"/>
        </p:xfrm>
        <a:graphic>
          <a:graphicData uri="http://schemas.openxmlformats.org/drawingml/2006/table">
            <a:tbl>
              <a:tblPr/>
              <a:tblGrid>
                <a:gridCol w="1412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40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22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49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779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precedente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attuale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2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0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1278773"/>
                  </a:ext>
                </a:extLst>
              </a:tr>
              <a:tr h="3177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6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disoccupati, compresi i disoccupati di lunga durata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disoccupati, compresi i disoccupati di lunga durata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984,00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5.777,00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8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 inattive che non seguono un corso di insegnamento o una formazione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25.318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04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di donne disoccupate destinatarie di voucher di conciliazione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lavoratori, compresi i lavoratori autonomi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91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20.262.338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57.892.395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20.262.338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119.019.894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5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Performance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Le modifiche – Asse 2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332042"/>
              </p:ext>
            </p:extLst>
          </p:nvPr>
        </p:nvGraphicFramePr>
        <p:xfrm>
          <a:off x="457201" y="1417641"/>
          <a:ext cx="8229598" cy="5527868"/>
        </p:xfrm>
        <a:graphic>
          <a:graphicData uri="http://schemas.openxmlformats.org/drawingml/2006/table">
            <a:tbl>
              <a:tblPr/>
              <a:tblGrid>
                <a:gridCol w="1859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5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1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59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13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88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15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346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precedente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attuale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2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6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partecipanti le cui famiglie sono senza lavoro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di progetti attuati completamente o parzialmente dalle parti sociali o da organizzazioni non governative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4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18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7432">
                <a:tc rowSpan="5" gridSpan="4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5" marR="8705" marT="8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Lavoratore molto svantaggiato o svantaggiato a rischio di povertà (indicatore specifico adottato su suggerimento della nota ARES 496069 del 25/02/14)*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78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2.409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237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partecipanti con disabilità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333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1.596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521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soggetti svantaggiati (detenuti, tossicodipendenti…)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175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835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237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bambini tra 0 e 3 anni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210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995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7946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di progetti destinati alle pubbliche amministrazioni o ai servizi pubblici a livello nazionale, regionale o locale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23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7.654.043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38.270.213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7.654.043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73.305.324 </a:t>
                      </a:r>
                    </a:p>
                  </a:txBody>
                  <a:tcPr marL="8705" marR="8705" marT="8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84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Performance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Le modifiche – Asse 3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006749"/>
              </p:ext>
            </p:extLst>
          </p:nvPr>
        </p:nvGraphicFramePr>
        <p:xfrm>
          <a:off x="457200" y="1772816"/>
          <a:ext cx="8229599" cy="5054453"/>
        </p:xfrm>
        <a:graphic>
          <a:graphicData uri="http://schemas.openxmlformats.org/drawingml/2006/table">
            <a:tbl>
              <a:tblPr/>
              <a:tblGrid>
                <a:gridCol w="1926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6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22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49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72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precedente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attuale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8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6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6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Titolari di un diploma di istruzione secondario superiore  (ISCED 3) o di un diploma d’istruzione post secondaria (ISCED4)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20.277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Titolari di un diploma di istruzione primaria (ISCED 1) o di istruzione secondaria inferiore (ISCED 2)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259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2.069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83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titolari di un diploma di istruzione terziaria (ISCED da 5 a 8);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titolari di un diploma di istruzione terziaria (ISCED da 5 a 8)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304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2.434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008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persone inattive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19.409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lavoratori, compresi i lavoratori autonomi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313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2.500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9.045.687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36.182.747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9.045.687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72.365.494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Performance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Le modifiche – Asse 4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45734"/>
              </p:ext>
            </p:extLst>
          </p:nvPr>
        </p:nvGraphicFramePr>
        <p:xfrm>
          <a:off x="457200" y="2132857"/>
          <a:ext cx="8229599" cy="3883605"/>
        </p:xfrm>
        <a:graphic>
          <a:graphicData uri="http://schemas.openxmlformats.org/drawingml/2006/table">
            <a:tbl>
              <a:tblPr/>
              <a:tblGrid>
                <a:gridCol w="1926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0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66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22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49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20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precedente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Versione attuale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678658"/>
                  </a:ext>
                </a:extLst>
              </a:tr>
              <a:tr h="509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 o fase di attuazione principale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Unità di misura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5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94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di progetti destinati alle Pubbliche Amministrazioni o ai servizi pubblici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di progetti destinati alle Pubbliche Amministrazioni o ai servizi pubblici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8,00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37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1.363.811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6.819.056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Avanzamento finanziario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1.363.811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13.638.112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9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04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Target 2018</a:t>
            </a:r>
            <a:br>
              <a:rPr lang="it-IT" dirty="0" smtClean="0"/>
            </a:br>
            <a:r>
              <a:rPr lang="it-IT" dirty="0" smtClean="0"/>
              <a:t>A che punto siamo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4324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14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Target 2018</a:t>
            </a:r>
            <a:br>
              <a:rPr lang="it-IT" dirty="0" smtClean="0"/>
            </a:br>
            <a:r>
              <a:rPr lang="it-IT" dirty="0" smtClean="0"/>
              <a:t>A che punto siamo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74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558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751</Words>
  <Application>Microsoft Office PowerPoint</Application>
  <PresentationFormat>Presentazione su schermo (4:3)</PresentationFormat>
  <Paragraphs>224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Informativa sulla Modifica del Programma Operativo </vt:lpstr>
      <vt:lpstr>Modifica del Programma Operativo LE TAPPE </vt:lpstr>
      <vt:lpstr>La modifica in sintesi </vt:lpstr>
      <vt:lpstr>Performance framework  Le modifiche – Asse 1</vt:lpstr>
      <vt:lpstr>Performance framework  Le modifiche – Asse 2</vt:lpstr>
      <vt:lpstr>Performance framework  Le modifiche – Asse 3</vt:lpstr>
      <vt:lpstr>Performance framework  Le modifiche – Asse 4</vt:lpstr>
      <vt:lpstr>Target 2018 A che punto siamo</vt:lpstr>
      <vt:lpstr>Target 2018 A che punto siamo</vt:lpstr>
      <vt:lpstr>Target 2018 A che punto siamo</vt:lpstr>
      <vt:lpstr>Target 2018 A che punto siamo</vt:lpstr>
      <vt:lpstr>Presentazione standard di PowerPoint</vt:lpstr>
    </vt:vector>
  </TitlesOfParts>
  <Company>Lucana sistemi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regione basilicata</dc:creator>
  <cp:lastModifiedBy>AdG FSE</cp:lastModifiedBy>
  <cp:revision>21</cp:revision>
  <dcterms:created xsi:type="dcterms:W3CDTF">2015-06-11T08:00:34Z</dcterms:created>
  <dcterms:modified xsi:type="dcterms:W3CDTF">2018-05-07T08:20:10Z</dcterms:modified>
</cp:coreProperties>
</file>